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338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678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3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93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35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55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66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44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62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4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9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D6D9C-3883-434D-BAAA-2ADC16B8B789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0ECA9-CBB2-4581-A1E0-216D617FCC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74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/>
          <p:cNvGrpSpPr/>
          <p:nvPr/>
        </p:nvGrpSpPr>
        <p:grpSpPr>
          <a:xfrm>
            <a:off x="-15552" y="-99392"/>
            <a:ext cx="9921552" cy="6984776"/>
            <a:chOff x="-15552" y="-99392"/>
            <a:chExt cx="9921552" cy="6984776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933056"/>
              <a:ext cx="5029200" cy="2723198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119750"/>
              <a:ext cx="5029200" cy="272319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7384"/>
              <a:ext cx="5029200" cy="272319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025008" y="2780928"/>
              <a:ext cx="459296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fr-FR" sz="1600" dirty="0" err="1"/>
                <a:t>Additional</a:t>
              </a:r>
              <a:r>
                <a:rPr lang="fr-FR" sz="1600" dirty="0"/>
                <a:t> file 1 </a:t>
              </a:r>
              <a:r>
                <a:rPr lang="fr-FR" sz="1600" dirty="0" smtClean="0"/>
                <a:t>– </a:t>
              </a:r>
              <a:r>
                <a:rPr lang="en-US" sz="1600" dirty="0"/>
                <a:t>Rarefaction curves of OTU richness of each sample from the experimental groups, computed after normalization to 11599 reads per sample.</a:t>
              </a:r>
              <a:endParaRPr lang="en-GB" sz="1600" dirty="0"/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00" y="-27384"/>
              <a:ext cx="5029200" cy="2723198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/>
          </p:nvSpPr>
          <p:spPr>
            <a:xfrm>
              <a:off x="5169024" y="354142"/>
              <a:ext cx="9361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LH1-LH2</a:t>
              </a:r>
              <a:endParaRPr lang="fr-FR" sz="1600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7113240" y="6623774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err="1" smtClean="0"/>
                <a:t>Reads</a:t>
              </a:r>
              <a:endParaRPr lang="fr-FR" sz="1100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880992" y="-99392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err="1" smtClean="0"/>
                <a:t>OTUs</a:t>
              </a:r>
              <a:endParaRPr lang="fr-FR" sz="1100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216696" y="6623774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err="1" smtClean="0"/>
                <a:t>Reads</a:t>
              </a:r>
              <a:endParaRPr lang="fr-FR" sz="1100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-15552" y="-99392"/>
              <a:ext cx="5040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err="1" smtClean="0"/>
                <a:t>OTUs</a:t>
              </a:r>
              <a:endParaRPr lang="fr-FR" sz="11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44488" y="332656"/>
              <a:ext cx="9361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C1-LH2</a:t>
              </a:r>
              <a:endParaRPr lang="fr-FR" sz="16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44488" y="2946430"/>
              <a:ext cx="9361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C1-C2</a:t>
              </a:r>
              <a:endParaRPr lang="fr-FR" sz="16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44488" y="4890646"/>
              <a:ext cx="9361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C1-HG2</a:t>
              </a:r>
              <a:endParaRPr lang="fr-FR" sz="1600" dirty="0"/>
            </a:p>
          </p:txBody>
        </p:sp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00" y="3946162"/>
              <a:ext cx="5029200" cy="2723198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5169024" y="4314582"/>
              <a:ext cx="1008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HG1-HG2</a:t>
              </a:r>
              <a:endParaRPr lang="fr-F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5562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35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Joel Gatesoupe</dc:creator>
  <cp:lastModifiedBy>Joel GATESOUPE</cp:lastModifiedBy>
  <cp:revision>11</cp:revision>
  <cp:lastPrinted>2016-06-17T11:24:16Z</cp:lastPrinted>
  <dcterms:created xsi:type="dcterms:W3CDTF">2016-05-19T13:37:36Z</dcterms:created>
  <dcterms:modified xsi:type="dcterms:W3CDTF">2016-10-28T13:36:34Z</dcterms:modified>
</cp:coreProperties>
</file>