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BF5"/>
    <a:srgbClr val="8A71F5"/>
    <a:srgbClr val="6E7EF8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5" autoAdjust="0"/>
    <p:restoredTop sz="94707" autoAdjust="0"/>
  </p:normalViewPr>
  <p:slideViewPr>
    <p:cSldViewPr>
      <p:cViewPr varScale="1">
        <p:scale>
          <a:sx n="117" d="100"/>
          <a:sy n="117" d="100"/>
        </p:scale>
        <p:origin x="-23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B3C1E-A5D8-4514-8991-5C118C16840D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BFAD2-19AE-494C-9F61-77D34BBAD33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11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0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7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85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4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0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3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39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9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56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67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6738A-7747-42DC-BB8A-2AF115A6EFF6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97EA6-EDC1-4BAF-978C-2883EA3A8B2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55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51520" y="169476"/>
            <a:ext cx="85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Additional</a:t>
            </a:r>
            <a:r>
              <a:rPr lang="fr-FR" sz="1400" dirty="0" smtClean="0"/>
              <a:t> file 2 – </a:t>
            </a:r>
            <a:r>
              <a:rPr lang="fr-FR" sz="1400" dirty="0" err="1" smtClean="0"/>
              <a:t>Venn</a:t>
            </a:r>
            <a:r>
              <a:rPr lang="fr-FR" sz="1400" dirty="0" smtClean="0"/>
              <a:t> </a:t>
            </a:r>
            <a:r>
              <a:rPr lang="fr-FR" sz="1400" dirty="0" err="1" smtClean="0"/>
              <a:t>diagram</a:t>
            </a:r>
            <a:r>
              <a:rPr lang="fr-FR" sz="1400" dirty="0" smtClean="0"/>
              <a:t> </a:t>
            </a:r>
            <a:r>
              <a:rPr lang="fr-FR" sz="1400" dirty="0" err="1" smtClean="0"/>
              <a:t>showing</a:t>
            </a:r>
            <a:r>
              <a:rPr lang="fr-FR" sz="1400" dirty="0" smtClean="0"/>
              <a:t> the distribution of the 1111 OTUs </a:t>
            </a:r>
            <a:r>
              <a:rPr lang="fr-FR" sz="1400" dirty="0" err="1" smtClean="0"/>
              <a:t>among</a:t>
            </a:r>
            <a:r>
              <a:rPr lang="fr-FR" sz="1400" dirty="0" smtClean="0"/>
              <a:t> the intestinal </a:t>
            </a:r>
            <a:r>
              <a:rPr lang="fr-FR" sz="1400" dirty="0" err="1" smtClean="0"/>
              <a:t>samples</a:t>
            </a:r>
            <a:r>
              <a:rPr lang="fr-FR" sz="1400" dirty="0" smtClean="0"/>
              <a:t> of the five </a:t>
            </a:r>
            <a:r>
              <a:rPr lang="fr-FR" sz="1400" dirty="0" err="1" smtClean="0"/>
              <a:t>experimental</a:t>
            </a:r>
            <a:r>
              <a:rPr lang="fr-FR" sz="1400" dirty="0" smtClean="0"/>
              <a:t> groups.</a:t>
            </a:r>
            <a:endParaRPr lang="en-GB" sz="1400" dirty="0"/>
          </a:p>
        </p:txBody>
      </p:sp>
      <p:grpSp>
        <p:nvGrpSpPr>
          <p:cNvPr id="2" name="Groupe 1"/>
          <p:cNvGrpSpPr/>
          <p:nvPr/>
        </p:nvGrpSpPr>
        <p:grpSpPr>
          <a:xfrm>
            <a:off x="232183" y="512699"/>
            <a:ext cx="8732305" cy="6228669"/>
            <a:chOff x="232183" y="512699"/>
            <a:chExt cx="8732305" cy="6228669"/>
          </a:xfrm>
        </p:grpSpPr>
        <p:pic>
          <p:nvPicPr>
            <p:cNvPr id="37" name="Picture 2" descr="File:Symmetrical 5-set Venn diagram.sv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183" y="512699"/>
              <a:ext cx="8732305" cy="6228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ZoneTexte 37"/>
            <p:cNvSpPr txBox="1"/>
            <p:nvPr/>
          </p:nvSpPr>
          <p:spPr>
            <a:xfrm>
              <a:off x="4114742" y="3591007"/>
              <a:ext cx="75482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42</a:t>
              </a:r>
              <a:endParaRPr lang="en-GB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3799560" y="4828506"/>
              <a:ext cx="6782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5</a:t>
              </a:r>
              <a:endParaRPr lang="en-GB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5797530" y="4237929"/>
              <a:ext cx="6782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8</a:t>
              </a:r>
              <a:endParaRPr lang="en-GB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5591670" y="2685316"/>
              <a:ext cx="6782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9</a:t>
              </a:r>
              <a:endParaRPr lang="en-GB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387840" y="2361855"/>
              <a:ext cx="6782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10</a:t>
              </a:r>
              <a:endParaRPr lang="en-GB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240580" y="4903111"/>
              <a:ext cx="54256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7</a:t>
              </a:r>
              <a:endParaRPr lang="en-GB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029553" y="2329911"/>
              <a:ext cx="345365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6</a:t>
              </a:r>
              <a:endParaRPr lang="en-GB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902569" y="5370107"/>
              <a:ext cx="35867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6</a:t>
              </a:r>
              <a:endParaRPr lang="en-GB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838874" y="4634430"/>
              <a:ext cx="42520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en-GB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6269877" y="3405278"/>
              <a:ext cx="37458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2</a:t>
              </a:r>
              <a:endParaRPr lang="en-GB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485760" y="2121346"/>
              <a:ext cx="47746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9</a:t>
              </a:r>
              <a:endParaRPr lang="en-GB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6509841" y="4440353"/>
              <a:ext cx="34237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6</a:t>
              </a:r>
              <a:endParaRPr lang="en-GB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826612" y="3916363"/>
              <a:ext cx="326068" cy="2488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10</a:t>
              </a:r>
              <a:endParaRPr lang="en-GB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3207600" y="2060848"/>
              <a:ext cx="33746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7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2495775" y="2952429"/>
              <a:ext cx="472356" cy="252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3</a:t>
              </a:r>
              <a:endParaRPr lang="en-GB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5380700" y="1927269"/>
              <a:ext cx="477460" cy="2488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14</a:t>
              </a:r>
              <a:endParaRPr lang="en-GB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412752" y="2532071"/>
              <a:ext cx="33746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18</a:t>
              </a:r>
              <a:endParaRPr lang="en-GB" dirty="0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6914169" y="3858123"/>
              <a:ext cx="5222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30</a:t>
              </a:r>
              <a:endParaRPr lang="en-GB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544365" y="4681671"/>
              <a:ext cx="29022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25</a:t>
              </a:r>
              <a:endParaRPr lang="en-GB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4630990" y="5475428"/>
              <a:ext cx="6782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34</a:t>
              </a:r>
              <a:endParaRPr lang="en-GB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3593700" y="5467084"/>
              <a:ext cx="35953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21</a:t>
              </a:r>
              <a:endParaRPr lang="en-GB" dirty="0"/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084060" y="4644342"/>
              <a:ext cx="38348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25</a:t>
              </a:r>
              <a:endParaRPr lang="en-GB" dirty="0"/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703463" y="3645766"/>
              <a:ext cx="31197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31</a:t>
              </a:r>
              <a:endParaRPr lang="en-GB" dirty="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2159071" y="2370203"/>
              <a:ext cx="54256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dirty="0" smtClean="0"/>
                <a:t>29</a:t>
              </a:r>
              <a:endParaRPr lang="en-GB" dirty="0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4355976" y="799839"/>
              <a:ext cx="1026104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LH1-LH2</a:t>
              </a:r>
            </a:p>
            <a:p>
              <a:pPr algn="ctr"/>
              <a:r>
                <a:rPr lang="fr-FR" dirty="0" smtClean="0"/>
                <a:t>146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7710900" y="3018689"/>
              <a:ext cx="965555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C1-LH2</a:t>
              </a:r>
            </a:p>
            <a:p>
              <a:pPr algn="ctr"/>
              <a:r>
                <a:rPr lang="fr-FR" dirty="0" smtClean="0"/>
                <a:t>159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5926780" y="5734197"/>
              <a:ext cx="82344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C1-C2</a:t>
              </a:r>
            </a:p>
            <a:p>
              <a:pPr algn="ctr"/>
              <a:r>
                <a:rPr lang="fr-FR" dirty="0" smtClean="0"/>
                <a:t>135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335631" y="5272532"/>
              <a:ext cx="1094724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C1-HG2</a:t>
              </a:r>
            </a:p>
            <a:p>
              <a:pPr algn="ctr"/>
              <a:r>
                <a:rPr lang="fr-FR" dirty="0" smtClean="0"/>
                <a:t>135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539552" y="2370203"/>
              <a:ext cx="113278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HG1-HG2</a:t>
              </a:r>
            </a:p>
            <a:p>
              <a:pPr algn="ctr"/>
              <a:r>
                <a:rPr lang="fr-FR" dirty="0" smtClean="0"/>
                <a:t>140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3387840" y="1850137"/>
              <a:ext cx="392072" cy="2564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fr-FR" dirty="0" smtClean="0"/>
                <a:t>35</a:t>
              </a:r>
              <a:endParaRPr lang="en-GB" dirty="0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2289920" y="3728739"/>
              <a:ext cx="6782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3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5993446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59</Words>
  <Application>Microsoft Office PowerPoint</Application>
  <PresentationFormat>Affichage à l'écran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Joel GATESOUPE, Inra Brest PDG-RBE-PFOM-ARN, 02</dc:creator>
  <cp:lastModifiedBy>Joel GATESOUPE</cp:lastModifiedBy>
  <cp:revision>38</cp:revision>
  <cp:lastPrinted>2015-08-17T09:53:59Z</cp:lastPrinted>
  <dcterms:created xsi:type="dcterms:W3CDTF">2015-08-17T06:45:15Z</dcterms:created>
  <dcterms:modified xsi:type="dcterms:W3CDTF">2016-10-28T13:38:43Z</dcterms:modified>
</cp:coreProperties>
</file>