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801600" cy="9601200" type="A3"/>
  <p:notesSz cx="10234613" cy="14662150"/>
  <p:defaultTextStyle>
    <a:defPPr>
      <a:defRPr lang="fr-FR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2340" y="-72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0A329-766B-4E40-8346-CF7254059525}" type="datetimeFigureOut">
              <a:rPr lang="fr-FR" smtClean="0"/>
              <a:t>28/10/2016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6E397-E4BF-46C9-85DF-4D352C362F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1444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0A329-766B-4E40-8346-CF7254059525}" type="datetimeFigureOut">
              <a:rPr lang="fr-FR" smtClean="0"/>
              <a:t>28/10/2016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6E397-E4BF-46C9-85DF-4D352C362F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7820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0A329-766B-4E40-8346-CF7254059525}" type="datetimeFigureOut">
              <a:rPr lang="fr-FR" smtClean="0"/>
              <a:t>28/10/2016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6E397-E4BF-46C9-85DF-4D352C362F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100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0A329-766B-4E40-8346-CF7254059525}" type="datetimeFigureOut">
              <a:rPr lang="fr-FR" smtClean="0"/>
              <a:t>28/10/2016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6E397-E4BF-46C9-85DF-4D352C362F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0374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0A329-766B-4E40-8346-CF7254059525}" type="datetimeFigureOut">
              <a:rPr lang="fr-FR" smtClean="0"/>
              <a:t>28/10/2016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6E397-E4BF-46C9-85DF-4D352C362F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3267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0A329-766B-4E40-8346-CF7254059525}" type="datetimeFigureOut">
              <a:rPr lang="fr-FR" smtClean="0"/>
              <a:t>28/10/2016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6E397-E4BF-46C9-85DF-4D352C362F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4079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0A329-766B-4E40-8346-CF7254059525}" type="datetimeFigureOut">
              <a:rPr lang="fr-FR" smtClean="0"/>
              <a:t>28/10/2016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6E397-E4BF-46C9-85DF-4D352C362F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9532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0A329-766B-4E40-8346-CF7254059525}" type="datetimeFigureOut">
              <a:rPr lang="fr-FR" smtClean="0"/>
              <a:t>28/10/2016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6E397-E4BF-46C9-85DF-4D352C362F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5759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0A329-766B-4E40-8346-CF7254059525}" type="datetimeFigureOut">
              <a:rPr lang="fr-FR" smtClean="0"/>
              <a:t>28/10/2016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6E397-E4BF-46C9-85DF-4D352C362F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3934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0A329-766B-4E40-8346-CF7254059525}" type="datetimeFigureOut">
              <a:rPr lang="fr-FR" smtClean="0"/>
              <a:t>28/10/2016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6E397-E4BF-46C9-85DF-4D352C362F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1584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0A329-766B-4E40-8346-CF7254059525}" type="datetimeFigureOut">
              <a:rPr lang="fr-FR" smtClean="0"/>
              <a:t>28/10/2016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6E397-E4BF-46C9-85DF-4D352C362F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5558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0A329-766B-4E40-8346-CF7254059525}" type="datetimeFigureOut">
              <a:rPr lang="fr-FR" smtClean="0"/>
              <a:t>28/10/2016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6E397-E4BF-46C9-85DF-4D352C362F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0844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Excel_Worksheet1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/>
          <p:cNvCxnSpPr/>
          <p:nvPr/>
        </p:nvCxnSpPr>
        <p:spPr>
          <a:xfrm>
            <a:off x="568152" y="8022014"/>
            <a:ext cx="16561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2278428" y="8022014"/>
            <a:ext cx="154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3880520" y="8022014"/>
            <a:ext cx="16561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5590796" y="8022014"/>
            <a:ext cx="154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7192888" y="8022014"/>
            <a:ext cx="180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1072208" y="8022014"/>
            <a:ext cx="6480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/>
              <a:t>LH1-LH2</a:t>
            </a:r>
            <a:endParaRPr lang="fr-FR" sz="1050" dirty="0"/>
          </a:p>
        </p:txBody>
      </p:sp>
      <p:sp>
        <p:nvSpPr>
          <p:cNvPr id="15" name="ZoneTexte 14"/>
          <p:cNvSpPr txBox="1"/>
          <p:nvPr/>
        </p:nvSpPr>
        <p:spPr>
          <a:xfrm>
            <a:off x="2728392" y="8022014"/>
            <a:ext cx="6480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/>
              <a:t>C</a:t>
            </a:r>
            <a:r>
              <a:rPr lang="fr-FR" sz="1050" dirty="0" smtClean="0"/>
              <a:t>1-LH2</a:t>
            </a:r>
            <a:endParaRPr lang="fr-FR" sz="1050" dirty="0"/>
          </a:p>
        </p:txBody>
      </p:sp>
      <p:sp>
        <p:nvSpPr>
          <p:cNvPr id="16" name="ZoneTexte 15"/>
          <p:cNvSpPr txBox="1"/>
          <p:nvPr/>
        </p:nvSpPr>
        <p:spPr>
          <a:xfrm>
            <a:off x="4384576" y="8022014"/>
            <a:ext cx="6480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/>
              <a:t>C1-C2</a:t>
            </a:r>
            <a:endParaRPr lang="fr-FR" sz="1050" dirty="0"/>
          </a:p>
        </p:txBody>
      </p:sp>
      <p:sp>
        <p:nvSpPr>
          <p:cNvPr id="17" name="ZoneTexte 16"/>
          <p:cNvSpPr txBox="1"/>
          <p:nvPr/>
        </p:nvSpPr>
        <p:spPr>
          <a:xfrm>
            <a:off x="6040760" y="8022014"/>
            <a:ext cx="6480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/>
              <a:t>C1-HG2</a:t>
            </a:r>
            <a:endParaRPr lang="fr-FR" sz="1050" dirty="0"/>
          </a:p>
        </p:txBody>
      </p:sp>
      <p:sp>
        <p:nvSpPr>
          <p:cNvPr id="18" name="ZoneTexte 17"/>
          <p:cNvSpPr txBox="1"/>
          <p:nvPr/>
        </p:nvSpPr>
        <p:spPr>
          <a:xfrm>
            <a:off x="7696944" y="8022014"/>
            <a:ext cx="7200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/>
              <a:t>HG1-HG2</a:t>
            </a:r>
            <a:endParaRPr lang="fr-FR" sz="1050" dirty="0"/>
          </a:p>
        </p:txBody>
      </p:sp>
      <p:sp>
        <p:nvSpPr>
          <p:cNvPr id="2" name="ZoneTexte 1"/>
          <p:cNvSpPr txBox="1"/>
          <p:nvPr/>
        </p:nvSpPr>
        <p:spPr>
          <a:xfrm>
            <a:off x="288032" y="1325270"/>
            <a:ext cx="1237746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Additional file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4 </a:t>
            </a:r>
            <a:r>
              <a:rPr lang="en-GB" dirty="0">
                <a:latin typeface="Arial" pitchFamily="34" charset="0"/>
                <a:cs typeface="Arial" pitchFamily="34" charset="0"/>
              </a:rPr>
              <a:t>– Histogram showing the distribution of the most dominant OTUs (more than 5% total reads in at least one sample).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6638085"/>
              </p:ext>
            </p:extLst>
          </p:nvPr>
        </p:nvGraphicFramePr>
        <p:xfrm>
          <a:off x="0" y="2250000"/>
          <a:ext cx="13080907" cy="55622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Feuille de calcul" r:id="rId4" imgW="25155590" imgH="10696590" progId="Excel.Sheet.12">
                  <p:embed/>
                </p:oleObj>
              </mc:Choice>
              <mc:Fallback>
                <p:oleObj name="Feuille de calcul" r:id="rId4" imgW="25155590" imgH="1069659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2250000"/>
                        <a:ext cx="13080907" cy="55622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4454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31</Words>
  <Application>Microsoft Office PowerPoint</Application>
  <PresentationFormat>A3 (297 x 420 mm)</PresentationFormat>
  <Paragraphs>6</Paragraphs>
  <Slides>1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Feuille de calcul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Joel GATESOUPE</dc:creator>
  <cp:lastModifiedBy>Joel GATESOUPE</cp:lastModifiedBy>
  <cp:revision>6</cp:revision>
  <cp:lastPrinted>2016-09-26T09:25:28Z</cp:lastPrinted>
  <dcterms:created xsi:type="dcterms:W3CDTF">2016-09-26T07:10:01Z</dcterms:created>
  <dcterms:modified xsi:type="dcterms:W3CDTF">2016-10-28T13:45:05Z</dcterms:modified>
</cp:coreProperties>
</file>