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80" y="27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9D37-FCBF-0E46-9E38-D83D7C8928C8}" type="datetimeFigureOut">
              <a:rPr lang="fr-FR" smtClean="0"/>
              <a:t>19/07/17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E914-1051-9940-B46D-66DC705BBF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51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9D37-FCBF-0E46-9E38-D83D7C8928C8}" type="datetimeFigureOut">
              <a:rPr lang="fr-FR" smtClean="0"/>
              <a:t>19/07/17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E914-1051-9940-B46D-66DC705BBF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5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9D37-FCBF-0E46-9E38-D83D7C8928C8}" type="datetimeFigureOut">
              <a:rPr lang="fr-FR" smtClean="0"/>
              <a:t>19/07/17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E914-1051-9940-B46D-66DC705BBF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90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9D37-FCBF-0E46-9E38-D83D7C8928C8}" type="datetimeFigureOut">
              <a:rPr lang="fr-FR" smtClean="0"/>
              <a:t>19/07/17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E914-1051-9940-B46D-66DC705BBF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5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9D37-FCBF-0E46-9E38-D83D7C8928C8}" type="datetimeFigureOut">
              <a:rPr lang="fr-FR" smtClean="0"/>
              <a:t>19/07/17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E914-1051-9940-B46D-66DC705BBF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75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9D37-FCBF-0E46-9E38-D83D7C8928C8}" type="datetimeFigureOut">
              <a:rPr lang="fr-FR" smtClean="0"/>
              <a:t>19/07/17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E914-1051-9940-B46D-66DC705BBF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27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9D37-FCBF-0E46-9E38-D83D7C8928C8}" type="datetimeFigureOut">
              <a:rPr lang="fr-FR" smtClean="0"/>
              <a:t>19/07/17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E914-1051-9940-B46D-66DC705BBF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09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9D37-FCBF-0E46-9E38-D83D7C8928C8}" type="datetimeFigureOut">
              <a:rPr lang="fr-FR" smtClean="0"/>
              <a:t>19/07/17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E914-1051-9940-B46D-66DC705BBF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37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9D37-FCBF-0E46-9E38-D83D7C8928C8}" type="datetimeFigureOut">
              <a:rPr lang="fr-FR" smtClean="0"/>
              <a:t>19/07/17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E914-1051-9940-B46D-66DC705BBF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41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9D37-FCBF-0E46-9E38-D83D7C8928C8}" type="datetimeFigureOut">
              <a:rPr lang="fr-FR" smtClean="0"/>
              <a:t>19/07/17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E914-1051-9940-B46D-66DC705BBF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22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9D37-FCBF-0E46-9E38-D83D7C8928C8}" type="datetimeFigureOut">
              <a:rPr lang="fr-FR" smtClean="0"/>
              <a:t>19/07/17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E914-1051-9940-B46D-66DC705BBF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14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Cliquez pour modifier les styles du texte du masque</a:t>
            </a:r>
          </a:p>
          <a:p>
            <a:pPr lvl="1"/>
            <a:r>
              <a:rPr lang="x-none" smtClean="0"/>
              <a:t>Deuxième niveau</a:t>
            </a:r>
          </a:p>
          <a:p>
            <a:pPr lvl="2"/>
            <a:r>
              <a:rPr lang="x-none" smtClean="0"/>
              <a:t>Troisième niveau</a:t>
            </a:r>
          </a:p>
          <a:p>
            <a:pPr lvl="3"/>
            <a:r>
              <a:rPr lang="x-none" smtClean="0"/>
              <a:t>Quatrième niveau</a:t>
            </a:r>
          </a:p>
          <a:p>
            <a:pPr lvl="4"/>
            <a:r>
              <a:rPr lang="x-non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C9D37-FCBF-0E46-9E38-D83D7C8928C8}" type="datetimeFigureOut">
              <a:rPr lang="fr-FR" smtClean="0"/>
              <a:t>19/07/17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E914-1051-9940-B46D-66DC705BBF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76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r 2"/>
          <p:cNvGrpSpPr/>
          <p:nvPr/>
        </p:nvGrpSpPr>
        <p:grpSpPr>
          <a:xfrm>
            <a:off x="0" y="0"/>
            <a:ext cx="3578555" cy="9906000"/>
            <a:chOff x="2249323" y="0"/>
            <a:chExt cx="3578555" cy="9906000"/>
          </a:xfrm>
        </p:grpSpPr>
        <p:pic>
          <p:nvPicPr>
            <p:cNvPr id="2" name="Image 1" descr="Capture d’écran 2017-07-18 à 19.26.26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9323" y="0"/>
              <a:ext cx="3578555" cy="9906000"/>
            </a:xfrm>
            <a:prstGeom prst="rect">
              <a:avLst/>
            </a:prstGeom>
          </p:spPr>
        </p:pic>
        <p:sp>
          <p:nvSpPr>
            <p:cNvPr id="5" name="ZoneTexte 4"/>
            <p:cNvSpPr txBox="1"/>
            <p:nvPr/>
          </p:nvSpPr>
          <p:spPr>
            <a:xfrm>
              <a:off x="3441254" y="6242566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87</a:t>
              </a:r>
              <a:endParaRPr lang="fr-FR" sz="1400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3244627" y="2985532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82</a:t>
              </a:r>
              <a:endParaRPr lang="fr-FR" sz="1400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134073" y="4312166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82</a:t>
              </a:r>
              <a:endParaRPr lang="fr-FR" sz="1400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141843" y="3061732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85</a:t>
              </a:r>
              <a:endParaRPr lang="fr-FR" sz="1400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140200" y="248166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83</a:t>
              </a:r>
              <a:endParaRPr lang="fr-FR" sz="1400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680173" y="1205468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 smtClean="0"/>
                <a:t>93</a:t>
              </a:r>
              <a:endParaRPr lang="fr-FR" sz="1400" dirty="0"/>
            </a:p>
          </p:txBody>
        </p:sp>
      </p:grpSp>
      <p:sp>
        <p:nvSpPr>
          <p:cNvPr id="11" name="Accolade fermante 10"/>
          <p:cNvSpPr/>
          <p:nvPr/>
        </p:nvSpPr>
        <p:spPr>
          <a:xfrm>
            <a:off x="3416555" y="248166"/>
            <a:ext cx="162000" cy="5994400"/>
          </a:xfrm>
          <a:prstGeom prst="rightBrac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578555" y="3060906"/>
            <a:ext cx="7770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clade </a:t>
            </a:r>
            <a:r>
              <a:rPr lang="fr-FR" sz="1600" dirty="0" smtClean="0"/>
              <a:t>2</a:t>
            </a:r>
            <a:endParaRPr lang="fr-FR" sz="1600" dirty="0"/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234722" y="9626151"/>
            <a:ext cx="1428973" cy="1270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617591" y="9369174"/>
            <a:ext cx="59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0.005</a:t>
            </a:r>
            <a:endParaRPr lang="fr-FR" sz="1400" dirty="0"/>
          </a:p>
        </p:txBody>
      </p:sp>
      <p:sp>
        <p:nvSpPr>
          <p:cNvPr id="16" name="Accolade fermante 15"/>
          <p:cNvSpPr/>
          <p:nvPr/>
        </p:nvSpPr>
        <p:spPr>
          <a:xfrm>
            <a:off x="3051362" y="6242566"/>
            <a:ext cx="171600" cy="3663434"/>
          </a:xfrm>
          <a:prstGeom prst="rightBrac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90017" y="7886906"/>
            <a:ext cx="7770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clade </a:t>
            </a:r>
            <a:r>
              <a:rPr lang="fr-FR" sz="1600" dirty="0" smtClean="0"/>
              <a:t>1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858930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7327</TotalTime>
  <Words>11</Words>
  <Application>Microsoft Macintosh PowerPoint</Application>
  <PresentationFormat>Format 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Eve Toulza</dc:creator>
  <cp:lastModifiedBy>Eve Toulza</cp:lastModifiedBy>
  <cp:revision>17</cp:revision>
  <dcterms:created xsi:type="dcterms:W3CDTF">2017-07-12T14:32:32Z</dcterms:created>
  <dcterms:modified xsi:type="dcterms:W3CDTF">2017-07-19T05:55:15Z</dcterms:modified>
</cp:coreProperties>
</file>