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>
        <p:scale>
          <a:sx n="51" d="100"/>
          <a:sy n="51" d="100"/>
        </p:scale>
        <p:origin x="2256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89B-D8E1-41A7-875D-DE4087F2FEE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F880-7CD3-4F61-AE85-9EF20FDF0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6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89B-D8E1-41A7-875D-DE4087F2FEE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F880-7CD3-4F61-AE85-9EF20FDF0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3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89B-D8E1-41A7-875D-DE4087F2FEE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F880-7CD3-4F61-AE85-9EF20FDF0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3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89B-D8E1-41A7-875D-DE4087F2FEE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F880-7CD3-4F61-AE85-9EF20FDF0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7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89B-D8E1-41A7-875D-DE4087F2FEE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F880-7CD3-4F61-AE85-9EF20FDF0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0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89B-D8E1-41A7-875D-DE4087F2FEE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F880-7CD3-4F61-AE85-9EF20FDF0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9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89B-D8E1-41A7-875D-DE4087F2FEE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F880-7CD3-4F61-AE85-9EF20FDF0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89B-D8E1-41A7-875D-DE4087F2FEE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F880-7CD3-4F61-AE85-9EF20FDF0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1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89B-D8E1-41A7-875D-DE4087F2FEE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F880-7CD3-4F61-AE85-9EF20FDF0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9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89B-D8E1-41A7-875D-DE4087F2FEE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F880-7CD3-4F61-AE85-9EF20FDF0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0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89B-D8E1-41A7-875D-DE4087F2FEE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F880-7CD3-4F61-AE85-9EF20FDF0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4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489B-D8E1-41A7-875D-DE4087F2FEE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AF880-7CD3-4F61-AE85-9EF20FDF0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0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F9CD5B1-58CC-4EBA-857B-9F15CE68F833}"/>
              </a:ext>
            </a:extLst>
          </p:cNvPr>
          <p:cNvSpPr txBox="1"/>
          <p:nvPr/>
        </p:nvSpPr>
        <p:spPr>
          <a:xfrm>
            <a:off x="4308953" y="8693063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S1_Fig.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2D2AAB3-8321-4C9B-912B-0A46BCDC8CAF}"/>
              </a:ext>
            </a:extLst>
          </p:cNvPr>
          <p:cNvGrpSpPr/>
          <p:nvPr/>
        </p:nvGrpSpPr>
        <p:grpSpPr>
          <a:xfrm>
            <a:off x="365494" y="515888"/>
            <a:ext cx="6127011" cy="7308610"/>
            <a:chOff x="365494" y="515888"/>
            <a:chExt cx="6127011" cy="730861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ACAEC37-B660-4C57-8E1E-2A85600BF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494" y="1319502"/>
              <a:ext cx="6127011" cy="6504996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0690431-ABB0-4189-8B9F-704F20AD6CAF}"/>
                </a:ext>
              </a:extLst>
            </p:cNvPr>
            <p:cNvSpPr txBox="1"/>
            <p:nvPr/>
          </p:nvSpPr>
          <p:spPr>
            <a:xfrm>
              <a:off x="2181219" y="515888"/>
              <a:ext cx="22765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Single Domain Clade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577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000EF39C-8C3B-4F6B-9E9D-85BCCDA2B7D1}"/>
              </a:ext>
            </a:extLst>
          </p:cNvPr>
          <p:cNvGrpSpPr/>
          <p:nvPr/>
        </p:nvGrpSpPr>
        <p:grpSpPr>
          <a:xfrm>
            <a:off x="210859" y="515888"/>
            <a:ext cx="6300294" cy="8111645"/>
            <a:chOff x="210859" y="515888"/>
            <a:chExt cx="6300294" cy="811164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91E92DE-74F4-43FE-866B-8ED4E71D02BF}"/>
                </a:ext>
              </a:extLst>
            </p:cNvPr>
            <p:cNvSpPr txBox="1"/>
            <p:nvPr/>
          </p:nvSpPr>
          <p:spPr>
            <a:xfrm>
              <a:off x="2181219" y="515888"/>
              <a:ext cx="22765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Single Domain Clade 2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3CF2A6B-F52F-401E-A449-ECD0CEEFF9FC}"/>
                </a:ext>
              </a:extLst>
            </p:cNvPr>
            <p:cNvGrpSpPr/>
            <p:nvPr/>
          </p:nvGrpSpPr>
          <p:grpSpPr>
            <a:xfrm>
              <a:off x="210859" y="1061884"/>
              <a:ext cx="6300294" cy="7565649"/>
              <a:chOff x="210859" y="1061884"/>
              <a:chExt cx="6300294" cy="7565649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155330C8-E872-4756-8BD7-CFACBF1652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59728" y="1061884"/>
                <a:ext cx="3951425" cy="7565649"/>
              </a:xfrm>
              <a:prstGeom prst="rect">
                <a:avLst/>
              </a:prstGeom>
            </p:spPr>
          </p:pic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1206427E-2DE6-46FE-8795-40BA7DBB9099}"/>
                  </a:ext>
                </a:extLst>
              </p:cNvPr>
              <p:cNvGrpSpPr/>
              <p:nvPr/>
            </p:nvGrpSpPr>
            <p:grpSpPr>
              <a:xfrm>
                <a:off x="210859" y="2672956"/>
                <a:ext cx="1224046" cy="2717309"/>
                <a:chOff x="210859" y="3262892"/>
                <a:chExt cx="1224046" cy="2717309"/>
              </a:xfrm>
            </p:grpSpPr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B9D21535-528F-46AF-A206-3791BDC232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6121" t="23139" r="-1"/>
                <a:stretch/>
              </p:blipFill>
              <p:spPr>
                <a:xfrm>
                  <a:off x="210859" y="3262892"/>
                  <a:ext cx="1224046" cy="2717309"/>
                </a:xfrm>
                <a:prstGeom prst="rect">
                  <a:avLst/>
                </a:prstGeom>
              </p:spPr>
            </p:pic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0FCF04DB-98EF-40E2-8B0C-6B9839F942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l="28134" t="47608" r="25750" b="33473"/>
                <a:stretch/>
              </p:blipFill>
              <p:spPr>
                <a:xfrm>
                  <a:off x="960695" y="4890780"/>
                  <a:ext cx="236081" cy="85079"/>
                </a:xfrm>
                <a:prstGeom prst="rect">
                  <a:avLst/>
                </a:prstGeom>
              </p:spPr>
            </p:pic>
            <p:pic>
              <p:nvPicPr>
                <p:cNvPr id="11" name="Picture 10">
                  <a:extLst>
                    <a:ext uri="{FF2B5EF4-FFF2-40B4-BE49-F238E27FC236}">
                      <a16:creationId xmlns:a16="http://schemas.microsoft.com/office/drawing/2014/main" id="{5402926F-4178-4859-BF0F-DB2FCED1CE1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28438" t="45188" r="25729" b="33147"/>
                <a:stretch/>
              </p:blipFill>
              <p:spPr>
                <a:xfrm>
                  <a:off x="963342" y="5270411"/>
                  <a:ext cx="203572" cy="84534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581F5FBC-FC24-41D0-AAB4-7486B652FC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28419" t="43991" r="24961" b="33529"/>
                <a:stretch/>
              </p:blipFill>
              <p:spPr>
                <a:xfrm>
                  <a:off x="956809" y="5603326"/>
                  <a:ext cx="203572" cy="86227"/>
                </a:xfrm>
                <a:prstGeom prst="rect">
                  <a:avLst/>
                </a:prstGeom>
              </p:spPr>
            </p:pic>
          </p:grp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075C6D6-353B-4F98-9449-C50EB6E7FE9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22882" y="1222040"/>
                <a:ext cx="2775724" cy="32100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F906CFE0-1CD6-488F-9AD0-CAD5400695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2882" y="4722742"/>
                <a:ext cx="2348869" cy="29338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0232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E7CEEFCC-96D6-4FFF-ACC5-9FCA647AA3E7}"/>
              </a:ext>
            </a:extLst>
          </p:cNvPr>
          <p:cNvGrpSpPr/>
          <p:nvPr/>
        </p:nvGrpSpPr>
        <p:grpSpPr>
          <a:xfrm>
            <a:off x="210859" y="250417"/>
            <a:ext cx="6018860" cy="8724248"/>
            <a:chOff x="210859" y="250417"/>
            <a:chExt cx="6018860" cy="872424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DB1ABE8-3A59-4F88-81AB-0118F77A60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0890" y="835742"/>
              <a:ext cx="3538829" cy="8138923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28C77D2-711A-46AF-87A1-25863DE684A8}"/>
                </a:ext>
              </a:extLst>
            </p:cNvPr>
            <p:cNvGrpSpPr/>
            <p:nvPr/>
          </p:nvGrpSpPr>
          <p:grpSpPr>
            <a:xfrm>
              <a:off x="210859" y="2712286"/>
              <a:ext cx="1224046" cy="2717309"/>
              <a:chOff x="210859" y="3262892"/>
              <a:chExt cx="1224046" cy="2717309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AF4ED4D7-5D4F-4CD0-AF9B-F89E226811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121" t="23139" r="-1"/>
              <a:stretch/>
            </p:blipFill>
            <p:spPr>
              <a:xfrm>
                <a:off x="210859" y="3262892"/>
                <a:ext cx="1224046" cy="2717309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DE0841A7-062E-41CA-BB6F-78CFD3F3D7B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28134" t="47608" r="25750" b="33473"/>
              <a:stretch/>
            </p:blipFill>
            <p:spPr>
              <a:xfrm>
                <a:off x="960695" y="4890780"/>
                <a:ext cx="236081" cy="85079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F240F9E7-B90D-477B-B5BB-FE12FCA71B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28438" t="45188" r="25729" b="33147"/>
              <a:stretch/>
            </p:blipFill>
            <p:spPr>
              <a:xfrm>
                <a:off x="963342" y="5270411"/>
                <a:ext cx="203572" cy="84534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DC40A3F8-BE69-4427-8B56-AFB15ADA613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28419" t="43991" r="24961" b="33529"/>
              <a:stretch/>
            </p:blipFill>
            <p:spPr>
              <a:xfrm>
                <a:off x="956809" y="5603326"/>
                <a:ext cx="203572" cy="86227"/>
              </a:xfrm>
              <a:prstGeom prst="rect">
                <a:avLst/>
              </a:prstGeom>
            </p:spPr>
          </p:pic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2A47D18-2C49-466E-9A67-9B10ABE19EBA}"/>
                </a:ext>
              </a:extLst>
            </p:cNvPr>
            <p:cNvSpPr txBox="1"/>
            <p:nvPr/>
          </p:nvSpPr>
          <p:spPr>
            <a:xfrm>
              <a:off x="2141241" y="250417"/>
              <a:ext cx="22765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Single Domain Clade 3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7992F1B-0110-4E70-B673-6A82D59010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2882" y="999264"/>
              <a:ext cx="2126795" cy="3762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CB0A42-6A5E-4C68-B3D2-339DCD0AA029}"/>
                </a:ext>
              </a:extLst>
            </p:cNvPr>
            <p:cNvCxnSpPr>
              <a:cxnSpLocks/>
            </p:cNvCxnSpPr>
            <p:nvPr/>
          </p:nvCxnSpPr>
          <p:spPr>
            <a:xfrm>
              <a:off x="822882" y="5236452"/>
              <a:ext cx="1969479" cy="29082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0080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16</Words>
  <Application>Microsoft Office PowerPoint</Application>
  <PresentationFormat>Letter Paper (8.5x11 in)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Van Dolah</dc:creator>
  <cp:lastModifiedBy>Frances Van Dolah</cp:lastModifiedBy>
  <cp:revision>4</cp:revision>
  <dcterms:created xsi:type="dcterms:W3CDTF">2020-01-25T04:07:09Z</dcterms:created>
  <dcterms:modified xsi:type="dcterms:W3CDTF">2020-02-26T23:29:34Z</dcterms:modified>
</cp:coreProperties>
</file>