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25" y="-4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A94D-C60A-41B5-B34A-2006BB5C91A0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2F6FE-8E24-40FA-B6CE-915391E88B0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37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A94D-C60A-41B5-B34A-2006BB5C91A0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2F6FE-8E24-40FA-B6CE-915391E88B0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27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A94D-C60A-41B5-B34A-2006BB5C91A0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2F6FE-8E24-40FA-B6CE-915391E88B0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56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A94D-C60A-41B5-B34A-2006BB5C91A0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2F6FE-8E24-40FA-B6CE-915391E88B0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33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A94D-C60A-41B5-B34A-2006BB5C91A0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2F6FE-8E24-40FA-B6CE-915391E88B0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535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A94D-C60A-41B5-B34A-2006BB5C91A0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2F6FE-8E24-40FA-B6CE-915391E88B0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102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A94D-C60A-41B5-B34A-2006BB5C91A0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2F6FE-8E24-40FA-B6CE-915391E88B0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572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A94D-C60A-41B5-B34A-2006BB5C91A0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2F6FE-8E24-40FA-B6CE-915391E88B0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42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A94D-C60A-41B5-B34A-2006BB5C91A0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2F6FE-8E24-40FA-B6CE-915391E88B0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55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A94D-C60A-41B5-B34A-2006BB5C91A0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2F6FE-8E24-40FA-B6CE-915391E88B0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65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A94D-C60A-41B5-B34A-2006BB5C91A0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2F6FE-8E24-40FA-B6CE-915391E88B0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34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EA94D-C60A-41B5-B34A-2006BB5C91A0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2F6FE-8E24-40FA-B6CE-915391E88B0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901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0" y="332656"/>
            <a:ext cx="9143990" cy="561662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07504" y="6309320"/>
            <a:ext cx="2544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Figure 1A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872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9108504" cy="604867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07504" y="6309320"/>
            <a:ext cx="2536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Figure 1B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24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w16se="http://schemas.microsoft.com/office/word/2015/wordml/symex" xmlns:w16cid="http://schemas.microsoft.com/office/word/2016/wordml/cid" xmlns:w15="http://schemas.microsoft.com/office/word/2012/wordml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lc="http://schemas.openxmlformats.org/drawingml/2006/lockedCanvas" id="{F7770BB9-530B-074F-825A-B6CFB9B853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51520" y="-99392"/>
            <a:ext cx="8424936" cy="648072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07504" y="6381328"/>
            <a:ext cx="2411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Figure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3193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</Words>
  <Application>Microsoft Office PowerPoint</Application>
  <PresentationFormat>Affichage à l'écran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Présentation PowerPoint</vt:lpstr>
      <vt:lpstr>Présentation PowerPoint</vt:lpstr>
      <vt:lpstr>Présentation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Jeremie VIDAL-DUPIOL, Ifremer Montpellier PDG-RB</dc:creator>
  <cp:lastModifiedBy>Jeremie VIDAL-DUPIOL, Ifremer Montpellier PDG-RB</cp:lastModifiedBy>
  <cp:revision>1</cp:revision>
  <dcterms:created xsi:type="dcterms:W3CDTF">2020-11-17T05:10:21Z</dcterms:created>
  <dcterms:modified xsi:type="dcterms:W3CDTF">2020-11-17T05:15:36Z</dcterms:modified>
</cp:coreProperties>
</file>