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5" y="-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A94D-C60A-41B5-B34A-2006BB5C91A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F6FE-8E24-40FA-B6CE-915391E88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A94D-C60A-41B5-B34A-2006BB5C91A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F6FE-8E24-40FA-B6CE-915391E88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A94D-C60A-41B5-B34A-2006BB5C91A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F6FE-8E24-40FA-B6CE-915391E88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3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A94D-C60A-41B5-B34A-2006BB5C91A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F6FE-8E24-40FA-B6CE-915391E88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7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A94D-C60A-41B5-B34A-2006BB5C91A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F6FE-8E24-40FA-B6CE-915391E88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5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A94D-C60A-41B5-B34A-2006BB5C91A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F6FE-8E24-40FA-B6CE-915391E88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A94D-C60A-41B5-B34A-2006BB5C91A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F6FE-8E24-40FA-B6CE-915391E88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3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A94D-C60A-41B5-B34A-2006BB5C91A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F6FE-8E24-40FA-B6CE-915391E88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0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A94D-C60A-41B5-B34A-2006BB5C91A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F6FE-8E24-40FA-B6CE-915391E88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A94D-C60A-41B5-B34A-2006BB5C91A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F6FE-8E24-40FA-B6CE-915391E88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A94D-C60A-41B5-B34A-2006BB5C91A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F6FE-8E24-40FA-B6CE-915391E88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A94D-C60A-41B5-B34A-2006BB5C91A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F6FE-8E24-40FA-B6CE-915391E88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0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" y="332656"/>
            <a:ext cx="9143990" cy="56166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504" y="6309320"/>
            <a:ext cx="254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Supplementary Figure 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7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08504" cy="604867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6309320"/>
            <a:ext cx="253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Supplementary Figure 1B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F7770BB9-530B-074F-825A-B6CFB9B853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-99392"/>
            <a:ext cx="8424936" cy="64807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6381328"/>
            <a:ext cx="24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Supplementary Figure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19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Affichage à l'écran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Jeremie VIDAL-DUPIOL, Ifremer Montpellier PDG-RB</dc:creator>
  <cp:lastModifiedBy>Jeremie VIDAL-DUPIOL, Ifremer Montpellier PDG-RB</cp:lastModifiedBy>
  <cp:revision>1</cp:revision>
  <dcterms:created xsi:type="dcterms:W3CDTF">2020-11-17T05:10:21Z</dcterms:created>
  <dcterms:modified xsi:type="dcterms:W3CDTF">2020-11-17T05:15:36Z</dcterms:modified>
</cp:coreProperties>
</file>