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/>
    <p:restoredTop sz="94388"/>
  </p:normalViewPr>
  <p:slideViewPr>
    <p:cSldViewPr snapToGrid="0" snapToObjects="1">
      <p:cViewPr>
        <p:scale>
          <a:sx n="130" d="100"/>
          <a:sy n="130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lyzahery\Documents\Excel\version%20OK%20new%20CCA%20(version%20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lyzahery\Documents\Excel\ClasseurF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Objets</c:v>
          </c:tx>
          <c:spPr>
            <a:ln w="19050">
              <a:noFill/>
            </a:ln>
            <a:effectLst/>
          </c:spPr>
          <c:marker>
            <c:symbol val="square"/>
            <c:size val="3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6.5214622864349481E-2"/>
                  <c:y val="2.16909597587862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Herbiconiux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738207621449825E-3"/>
                  <c:y val="1.402497284456045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Microvirga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Brevundimonas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Thauera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Polynucleobacter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Phreatobacter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Curvibacter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Pseudomonas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5214622864349873E-3"/>
                  <c:y val="-2.440232972863456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Acinetobacter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Rahnella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Tabrizicola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Aquabacter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/>
                      <a:t>Variovorax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/>
                      <a:t>Nitratireductor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2.1738207621449426E-3"/>
                  <c:y val="2.804994568912090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Camelimonas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/>
                      <a:t>Microbacterium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/>
                      <a:t>Bosea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1.9564386859304804E-2"/>
                  <c:y val="1.402497284456045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Leucobacter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/>
                      <a:t>Ancylobacter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en-US"/>
                      <a:t>Clostridium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/>
              <c:tx>
                <c:rich>
                  <a:bodyPr/>
                  <a:lstStyle/>
                  <a:p>
                    <a:r>
                      <a:rPr lang="en-US"/>
                      <a:t>Delftia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layout/>
              <c:tx>
                <c:rich>
                  <a:bodyPr/>
                  <a:lstStyle/>
                  <a:p>
                    <a:r>
                      <a:rPr lang="en-US"/>
                      <a:t>Methylosinus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>
                <c:manualLayout>
                  <c:x val="8.6952830485799298E-3"/>
                  <c:y val="1.402497284456045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Rhodobacter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layout/>
              <c:tx>
                <c:rich>
                  <a:bodyPr/>
                  <a:lstStyle/>
                  <a:p>
                    <a:r>
                      <a:rPr lang="en-US"/>
                      <a:t>Spirosoma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4"/>
              <c:layout/>
              <c:tx>
                <c:rich>
                  <a:bodyPr/>
                  <a:lstStyle/>
                  <a:p>
                    <a:r>
                      <a:rPr lang="en-US"/>
                      <a:t>Alsobacter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5"/>
              <c:layout/>
              <c:tx>
                <c:rich>
                  <a:bodyPr/>
                  <a:lstStyle/>
                  <a:p>
                    <a:r>
                      <a:rPr lang="en-US"/>
                      <a:t>Sandaracinobacter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6"/>
              <c:layout/>
              <c:tx>
                <c:rich>
                  <a:bodyPr/>
                  <a:lstStyle/>
                  <a:p>
                    <a:r>
                      <a:rPr lang="en-US"/>
                      <a:t>Acidovorax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7"/>
              <c:layout/>
              <c:tx>
                <c:rich>
                  <a:bodyPr/>
                  <a:lstStyle/>
                  <a:p>
                    <a:r>
                      <a:rPr lang="en-US"/>
                      <a:t>Nocardioides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8"/>
              <c:layout/>
              <c:tx>
                <c:rich>
                  <a:bodyPr/>
                  <a:lstStyle/>
                  <a:p>
                    <a:r>
                      <a:rPr lang="en-US"/>
                      <a:t>Methylocystis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C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9"/>
              <c:layout/>
              <c:tx>
                <c:rich>
                  <a:bodyPr/>
                  <a:lstStyle/>
                  <a:p>
                    <a:r>
                      <a:rPr lang="en-US"/>
                      <a:t>Gulbenkiania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0"/>
              <c:layout>
                <c:manualLayout>
                  <c:x val="-3.9128773718609684E-2"/>
                  <c:y val="1.355684984924132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Gemmobacter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E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1"/>
              <c:layout/>
              <c:tx>
                <c:rich>
                  <a:bodyPr/>
                  <a:lstStyle/>
                  <a:p>
                    <a:r>
                      <a:rPr lang="en-US"/>
                      <a:t>Escherichia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2"/>
              <c:layout/>
              <c:tx>
                <c:rich>
                  <a:bodyPr/>
                  <a:lstStyle/>
                  <a:p>
                    <a:r>
                      <a:rPr lang="en-US"/>
                      <a:t>Roseococcus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0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3"/>
              <c:layout/>
              <c:tx>
                <c:rich>
                  <a:bodyPr/>
                  <a:lstStyle/>
                  <a:p>
                    <a:r>
                      <a:rPr lang="en-US"/>
                      <a:t>Roseomonas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1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4"/>
              <c:layout/>
              <c:tx>
                <c:rich>
                  <a:bodyPr/>
                  <a:lstStyle/>
                  <a:p>
                    <a:r>
                      <a:rPr lang="en-US"/>
                      <a:t>Xanthobacter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2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5"/>
              <c:layout/>
              <c:tx>
                <c:rich>
                  <a:bodyPr/>
                  <a:lstStyle/>
                  <a:p>
                    <a:r>
                      <a:rPr lang="en-US"/>
                      <a:t>Rhodoblastus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3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6"/>
              <c:layout/>
              <c:tx>
                <c:rich>
                  <a:bodyPr/>
                  <a:lstStyle/>
                  <a:p>
                    <a:r>
                      <a:rPr lang="en-US"/>
                      <a:t>Xanthomonas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4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7"/>
              <c:layout/>
              <c:tx>
                <c:rich>
                  <a:bodyPr/>
                  <a:lstStyle/>
                  <a:p>
                    <a:r>
                      <a:rPr lang="en-US"/>
                      <a:t>Flavobacterium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5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8"/>
              <c:layout/>
              <c:tx>
                <c:rich>
                  <a:bodyPr/>
                  <a:lstStyle/>
                  <a:p>
                    <a:r>
                      <a:rPr lang="en-US"/>
                      <a:t>Hymenobacter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6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9"/>
              <c:layout/>
              <c:tx>
                <c:rich>
                  <a:bodyPr/>
                  <a:lstStyle/>
                  <a:p>
                    <a:r>
                      <a:rPr lang="en-US"/>
                      <a:t>Sphingopyxis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7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0"/>
              <c:layout/>
              <c:tx>
                <c:rich>
                  <a:bodyPr/>
                  <a:lstStyle/>
                  <a:p>
                    <a:r>
                      <a:rPr lang="en-US"/>
                      <a:t>Aquabacterium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8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1"/>
              <c:layout>
                <c:manualLayout>
                  <c:x val="-2.608584914573979E-2"/>
                  <c:y val="-2.000948339008356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Reyranella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9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2"/>
              <c:layout>
                <c:manualLayout>
                  <c:x val="1.0869103810724912E-2"/>
                  <c:y val="2.16909597587861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Novosphingobium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A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3"/>
              <c:layout/>
              <c:tx>
                <c:rich>
                  <a:bodyPr/>
                  <a:lstStyle/>
                  <a:p>
                    <a:r>
                      <a:rPr lang="en-US"/>
                      <a:t>Methylobacterium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B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4"/>
              <c:layout/>
              <c:tx>
                <c:rich>
                  <a:bodyPr/>
                  <a:lstStyle/>
                  <a:p>
                    <a:r>
                      <a:rPr lang="en-US"/>
                      <a:t>Rhizobium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C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5"/>
              <c:layout/>
              <c:tx>
                <c:rich>
                  <a:bodyPr/>
                  <a:lstStyle/>
                  <a:p>
                    <a:r>
                      <a:rPr lang="en-US"/>
                      <a:t>Gemmata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D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6"/>
              <c:layout/>
              <c:tx>
                <c:rich>
                  <a:bodyPr/>
                  <a:lstStyle/>
                  <a:p>
                    <a:r>
                      <a:rPr lang="en-US"/>
                      <a:t>Cloacibacterium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E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7"/>
              <c:layout/>
              <c:tx>
                <c:rich>
                  <a:bodyPr/>
                  <a:lstStyle/>
                  <a:p>
                    <a:r>
                      <a:rPr lang="en-US"/>
                      <a:t>Herbaspirillum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F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8"/>
              <c:layout/>
              <c:tx>
                <c:rich>
                  <a:bodyPr/>
                  <a:lstStyle/>
                  <a:p>
                    <a:r>
                      <a:rPr lang="en-US"/>
                      <a:t>Friedmanniella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0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9"/>
              <c:layout/>
              <c:tx>
                <c:rich>
                  <a:bodyPr/>
                  <a:lstStyle/>
                  <a:p>
                    <a:r>
                      <a:rPr lang="en-US"/>
                      <a:t>Bordetella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1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0"/>
              <c:layout/>
              <c:tx>
                <c:rich>
                  <a:bodyPr/>
                  <a:lstStyle/>
                  <a:p>
                    <a:r>
                      <a:rPr lang="en-US"/>
                      <a:t>Sphingomonas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2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1"/>
              <c:layout/>
              <c:tx>
                <c:rich>
                  <a:bodyPr/>
                  <a:lstStyle/>
                  <a:p>
                    <a:r>
                      <a:rPr lang="en-US"/>
                      <a:t>Mycobacterium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3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2"/>
              <c:layout/>
              <c:tx>
                <c:rich>
                  <a:bodyPr/>
                  <a:lstStyle/>
                  <a:p>
                    <a:r>
                      <a:rPr lang="en-US"/>
                      <a:t>Erwinia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4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3"/>
              <c:layout>
                <c:manualLayout>
                  <c:x val="2.1738207621449825E-3"/>
                  <c:y val="5.60998913782418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Sediminibacterium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5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4"/>
              <c:layout>
                <c:manualLayout>
                  <c:x val="-2.1738207621449825E-3"/>
                  <c:y val="-2.982506966833108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Bradyrhizobium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6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5"/>
              <c:layout>
                <c:manualLayout>
                  <c:x val="0"/>
                  <c:y val="-1.1219978275648362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Klebsiella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7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6"/>
              <c:layout/>
              <c:tx>
                <c:rich>
                  <a:bodyPr/>
                  <a:lstStyle/>
                  <a:p>
                    <a:r>
                      <a:rPr lang="en-US"/>
                      <a:t>Bacillus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8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7"/>
              <c:layout/>
              <c:tx>
                <c:rich>
                  <a:bodyPr/>
                  <a:lstStyle/>
                  <a:p>
                    <a:r>
                      <a:rPr lang="en-US"/>
                      <a:t>Anaeromyxobacter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9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8"/>
              <c:layout/>
              <c:tx>
                <c:rich>
                  <a:bodyPr/>
                  <a:lstStyle/>
                  <a:p>
                    <a:r>
                      <a:rPr lang="en-US"/>
                      <a:t>Lacibacter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A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9"/>
              <c:layout/>
              <c:tx>
                <c:rich>
                  <a:bodyPr/>
                  <a:lstStyle/>
                  <a:p>
                    <a:r>
                      <a:rPr lang="en-US"/>
                      <a:t>Sphingobium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B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0"/>
              <c:layout/>
              <c:tx>
                <c:rich>
                  <a:bodyPr/>
                  <a:lstStyle/>
                  <a:p>
                    <a:r>
                      <a:rPr lang="en-US"/>
                      <a:t>Aquitalea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C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1"/>
              <c:layout/>
              <c:tx>
                <c:rich>
                  <a:bodyPr/>
                  <a:lstStyle/>
                  <a:p>
                    <a:r>
                      <a:rPr lang="en-US"/>
                      <a:t>Massilia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D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2"/>
              <c:layout/>
              <c:tx>
                <c:rich>
                  <a:bodyPr/>
                  <a:lstStyle/>
                  <a:p>
                    <a:r>
                      <a:rPr lang="en-US"/>
                      <a:t>Terrimonas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E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3"/>
              <c:layout/>
              <c:tx>
                <c:rich>
                  <a:bodyPr/>
                  <a:lstStyle/>
                  <a:p>
                    <a:r>
                      <a:rPr lang="en-US"/>
                      <a:t>Exiguobacterium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F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4"/>
              <c:layout/>
              <c:tx>
                <c:rich>
                  <a:bodyPr/>
                  <a:lstStyle/>
                  <a:p>
                    <a:r>
                      <a:rPr lang="en-US"/>
                      <a:t>Lentilitoribacter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0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5"/>
              <c:layout/>
              <c:tx>
                <c:rich>
                  <a:bodyPr/>
                  <a:lstStyle/>
                  <a:p>
                    <a:r>
                      <a:rPr lang="en-US"/>
                      <a:t>Pseudarcicella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1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6"/>
              <c:layout/>
              <c:tx>
                <c:rich>
                  <a:bodyPr/>
                  <a:lstStyle/>
                  <a:p>
                    <a:r>
                      <a:rPr lang="en-US"/>
                      <a:t>Prosthecobacter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2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7"/>
              <c:layout/>
              <c:tx>
                <c:rich>
                  <a:bodyPr/>
                  <a:lstStyle/>
                  <a:p>
                    <a:r>
                      <a:rPr lang="en-US"/>
                      <a:t>Roseovarius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3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8"/>
              <c:layout/>
              <c:tx>
                <c:rich>
                  <a:bodyPr/>
                  <a:lstStyle/>
                  <a:p>
                    <a:r>
                      <a:rPr lang="en-US"/>
                      <a:t>Kaistia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4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9"/>
              <c:layout/>
              <c:tx>
                <c:rich>
                  <a:bodyPr/>
                  <a:lstStyle/>
                  <a:p>
                    <a:r>
                      <a:rPr lang="en-US"/>
                      <a:t>Actinotalea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5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0"/>
              <c:layout/>
              <c:tx>
                <c:rich>
                  <a:bodyPr/>
                  <a:lstStyle/>
                  <a:p>
                    <a:r>
                      <a:rPr lang="en-US"/>
                      <a:t>Aquicella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6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1"/>
              <c:layout>
                <c:manualLayout>
                  <c:x val="-6.5214622864349481E-2"/>
                  <c:y val="-1.963485154952759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500" i="1"/>
                    </a:pPr>
                    <a:r>
                      <a:rPr lang="en-US"/>
                      <a:t>Roseivivax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910542654129025E-2"/>
                      <c:h val="3.1149575120625803E-2"/>
                    </c:manualLayout>
                  </c15:layout>
                </c:ext>
              </c:extLst>
            </c:dLbl>
            <c:dLbl>
              <c:idx val="72"/>
              <c:layout>
                <c:manualLayout>
                  <c:x val="-4.3476415242899649E-3"/>
                  <c:y val="-1.682996741347259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Acidisphaera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8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3"/>
              <c:layout>
                <c:manualLayout>
                  <c:x val="-7.9705840509978227E-17"/>
                  <c:y val="-1.682996741347264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Citrobacter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9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4"/>
              <c:layout>
                <c:manualLayout>
                  <c:x val="0"/>
                  <c:y val="2.243995655129672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Pelomonas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A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5"/>
              <c:layout/>
              <c:tx>
                <c:rich>
                  <a:bodyPr/>
                  <a:lstStyle/>
                  <a:p>
                    <a:r>
                      <a:rPr lang="en-US"/>
                      <a:t>Caldimonas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B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6"/>
              <c:layout/>
              <c:tx>
                <c:rich>
                  <a:bodyPr/>
                  <a:lstStyle/>
                  <a:p>
                    <a:r>
                      <a:rPr lang="en-US"/>
                      <a:t>Azospira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C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7"/>
              <c:layout>
                <c:manualLayout>
                  <c:x val="-4.130259448075467E-2"/>
                  <c:y val="1.439950947687852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Algoriphagus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D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8"/>
              <c:layout>
                <c:manualLayout>
                  <c:x val="-2.1738207621449825E-3"/>
                  <c:y val="-2.243995655129672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Flectobacillus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E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9"/>
              <c:layout/>
              <c:tx>
                <c:rich>
                  <a:bodyPr/>
                  <a:lstStyle/>
                  <a:p>
                    <a:r>
                      <a:rPr lang="en-US"/>
                      <a:t>Emticicia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F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0"/>
              <c:layout/>
              <c:tx>
                <c:rich>
                  <a:bodyPr/>
                  <a:lstStyle/>
                  <a:p>
                    <a:r>
                      <a:rPr lang="en-US"/>
                      <a:t>Lysobacter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0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1"/>
              <c:layout/>
              <c:tx>
                <c:rich>
                  <a:bodyPr/>
                  <a:lstStyle/>
                  <a:p>
                    <a:r>
                      <a:rPr lang="en-US"/>
                      <a:t>Deinococcus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1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2"/>
              <c:layout>
                <c:manualLayout>
                  <c:x val="-2.608584914573979E-2"/>
                  <c:y val="1.411855176976668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Burkholderia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2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3"/>
              <c:layout>
                <c:manualLayout>
                  <c:x val="-2.1738207621449825E-3"/>
                  <c:y val="1.402497284456045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Methylophilus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3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4"/>
              <c:layout/>
              <c:tx>
                <c:rich>
                  <a:bodyPr/>
                  <a:lstStyle/>
                  <a:p>
                    <a:r>
                      <a:rPr lang="en-US"/>
                      <a:t>Limnobacter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4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5"/>
              <c:layout>
                <c:manualLayout>
                  <c:x val="0"/>
                  <c:y val="-8.414983706736323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Stenotrophomonas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5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6"/>
              <c:layout>
                <c:manualLayout>
                  <c:x val="-6.0866981340059509E-2"/>
                  <c:y val="-8.1341099095449537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Chryseobacterium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6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7"/>
              <c:layout>
                <c:manualLayout>
                  <c:x val="0"/>
                  <c:y val="-1.402497284456045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Devosia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7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8"/>
              <c:layout>
                <c:manualLayout>
                  <c:x val="-7.9705840509978227E-17"/>
                  <c:y val="-1.402497284456045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Arthrobacter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8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9"/>
              <c:layout>
                <c:manualLayout>
                  <c:x val="0"/>
                  <c:y val="-2.243995655129677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Blastomonas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9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0"/>
              <c:layout>
                <c:manualLayout>
                  <c:x val="0"/>
                  <c:y val="1.682996741347254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Elizabethkingia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A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1"/>
              <c:layout/>
              <c:tx>
                <c:rich>
                  <a:bodyPr/>
                  <a:lstStyle/>
                  <a:p>
                    <a:r>
                      <a:rPr lang="en-US"/>
                      <a:t>Fusobacterium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B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2"/>
              <c:layout/>
              <c:tx>
                <c:rich>
                  <a:bodyPr/>
                  <a:lstStyle/>
                  <a:p>
                    <a:r>
                      <a:rPr lang="en-US"/>
                      <a:t>Paracoccus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C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3"/>
              <c:layout/>
              <c:tx>
                <c:rich>
                  <a:bodyPr/>
                  <a:lstStyle/>
                  <a:p>
                    <a:r>
                      <a:rPr lang="en-US"/>
                      <a:t>Methylobacillus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D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4"/>
              <c:layout/>
              <c:tx>
                <c:rich>
                  <a:bodyPr/>
                  <a:lstStyle/>
                  <a:p>
                    <a:r>
                      <a:rPr lang="en-US"/>
                      <a:t>Sphaerobacter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E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5"/>
              <c:layout>
                <c:manualLayout>
                  <c:x val="-7.9705840509978227E-17"/>
                  <c:y val="1.682996741347249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Paucimonas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F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6"/>
              <c:layout/>
              <c:tx>
                <c:rich>
                  <a:bodyPr/>
                  <a:lstStyle/>
                  <a:p>
                    <a:r>
                      <a:rPr lang="en-US"/>
                      <a:t>Rhizomicrobium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0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7"/>
              <c:layout>
                <c:manualLayout>
                  <c:x val="-2.8259669907884772E-2"/>
                  <c:y val="-1.411855176976668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Rhizorhabdus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1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8"/>
              <c:layout>
                <c:manualLayout>
                  <c:x val="2.1738207621449825E-3"/>
                  <c:y val="-1.121997827564836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Thermomonas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2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9"/>
              <c:layout>
                <c:manualLayout>
                  <c:x val="-4.9997877529334676E-2"/>
                  <c:y val="1.150090553352177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Sphingobacterium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3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500" i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xVal>
            <c:numRef>
              <c:f>'ACC5'!$C$740:$C$839</c:f>
              <c:numCache>
                <c:formatCode>0.000</c:formatCode>
                <c:ptCount val="100"/>
                <c:pt idx="0">
                  <c:v>0.51621814904651386</c:v>
                </c:pt>
                <c:pt idx="1">
                  <c:v>4.8105803006072406E-3</c:v>
                </c:pt>
                <c:pt idx="2">
                  <c:v>-0.44028620578708821</c:v>
                </c:pt>
                <c:pt idx="3">
                  <c:v>-0.31012803679002365</c:v>
                </c:pt>
                <c:pt idx="4">
                  <c:v>-0.3707437865396066</c:v>
                </c:pt>
                <c:pt idx="5">
                  <c:v>-0.51264721984337758</c:v>
                </c:pt>
                <c:pt idx="6">
                  <c:v>1.1649128584008759</c:v>
                </c:pt>
                <c:pt idx="7">
                  <c:v>-0.20337199878765258</c:v>
                </c:pt>
                <c:pt idx="8">
                  <c:v>-0.63938476517101006</c:v>
                </c:pt>
                <c:pt idx="9">
                  <c:v>-0.31077391890345896</c:v>
                </c:pt>
                <c:pt idx="10">
                  <c:v>-0.29452769679846774</c:v>
                </c:pt>
                <c:pt idx="11">
                  <c:v>-0.4730517245981416</c:v>
                </c:pt>
                <c:pt idx="12">
                  <c:v>0.62204644427365696</c:v>
                </c:pt>
                <c:pt idx="13">
                  <c:v>0.20417900336801159</c:v>
                </c:pt>
                <c:pt idx="14">
                  <c:v>-0.43493074067910514</c:v>
                </c:pt>
                <c:pt idx="15">
                  <c:v>7.7792839039497311E-2</c:v>
                </c:pt>
                <c:pt idx="16">
                  <c:v>0.27174659496970144</c:v>
                </c:pt>
                <c:pt idx="17">
                  <c:v>-0.68343384789735839</c:v>
                </c:pt>
                <c:pt idx="18">
                  <c:v>-0.44401470712327396</c:v>
                </c:pt>
                <c:pt idx="19">
                  <c:v>0.22419275491332535</c:v>
                </c:pt>
                <c:pt idx="20">
                  <c:v>0.45459714045461613</c:v>
                </c:pt>
                <c:pt idx="21">
                  <c:v>0.98557534899476473</c:v>
                </c:pt>
                <c:pt idx="22">
                  <c:v>-0.22574232539762915</c:v>
                </c:pt>
                <c:pt idx="23">
                  <c:v>-3.81225959737495E-2</c:v>
                </c:pt>
                <c:pt idx="24">
                  <c:v>0.29069113066864799</c:v>
                </c:pt>
                <c:pt idx="25">
                  <c:v>-0.81791881043589254</c:v>
                </c:pt>
                <c:pt idx="26">
                  <c:v>-0.41773921764519895</c:v>
                </c:pt>
                <c:pt idx="27">
                  <c:v>-0.12746436921210103</c:v>
                </c:pt>
                <c:pt idx="28">
                  <c:v>0.50233887751005601</c:v>
                </c:pt>
                <c:pt idx="29">
                  <c:v>1.3561715132237619</c:v>
                </c:pt>
                <c:pt idx="30">
                  <c:v>-0.32666293524401774</c:v>
                </c:pt>
                <c:pt idx="31">
                  <c:v>5.04358737434763E-2</c:v>
                </c:pt>
                <c:pt idx="32">
                  <c:v>-0.68026682668989891</c:v>
                </c:pt>
                <c:pt idx="33">
                  <c:v>0.10478843881623721</c:v>
                </c:pt>
                <c:pt idx="34">
                  <c:v>4.5555484357360038E-2</c:v>
                </c:pt>
                <c:pt idx="35">
                  <c:v>0.48790099587476893</c:v>
                </c:pt>
                <c:pt idx="36">
                  <c:v>0.42310077035067034</c:v>
                </c:pt>
                <c:pt idx="37">
                  <c:v>-0.83774998389380029</c:v>
                </c:pt>
                <c:pt idx="38">
                  <c:v>3.7967412869514418E-2</c:v>
                </c:pt>
                <c:pt idx="39">
                  <c:v>-0.99902619513925695</c:v>
                </c:pt>
                <c:pt idx="40">
                  <c:v>1.3265915123848135</c:v>
                </c:pt>
                <c:pt idx="41">
                  <c:v>-0.38126341673217717</c:v>
                </c:pt>
                <c:pt idx="42">
                  <c:v>0.17762928915365764</c:v>
                </c:pt>
                <c:pt idx="43">
                  <c:v>0.57254344938801671</c:v>
                </c:pt>
                <c:pt idx="44">
                  <c:v>0.29227124743264193</c:v>
                </c:pt>
                <c:pt idx="45">
                  <c:v>-0.34367001427995209</c:v>
                </c:pt>
                <c:pt idx="46">
                  <c:v>9.7772433579038559E-2</c:v>
                </c:pt>
                <c:pt idx="47">
                  <c:v>0.15077046066490588</c:v>
                </c:pt>
                <c:pt idx="48">
                  <c:v>-0.1087107747118078</c:v>
                </c:pt>
                <c:pt idx="49">
                  <c:v>0.48716465663162728</c:v>
                </c:pt>
                <c:pt idx="50">
                  <c:v>1.12446661901513</c:v>
                </c:pt>
                <c:pt idx="51">
                  <c:v>-0.16472632779705057</c:v>
                </c:pt>
                <c:pt idx="52">
                  <c:v>0.1760689255999891</c:v>
                </c:pt>
                <c:pt idx="53">
                  <c:v>0.39875689835469025</c:v>
                </c:pt>
                <c:pt idx="54">
                  <c:v>0.96395523662856253</c:v>
                </c:pt>
                <c:pt idx="55">
                  <c:v>0.34124657790363028</c:v>
                </c:pt>
                <c:pt idx="56">
                  <c:v>0.44174624392516965</c:v>
                </c:pt>
                <c:pt idx="57">
                  <c:v>1.3707989710231352</c:v>
                </c:pt>
                <c:pt idx="58">
                  <c:v>0.51622773494476537</c:v>
                </c:pt>
                <c:pt idx="59">
                  <c:v>-4.9920126234681769E-2</c:v>
                </c:pt>
                <c:pt idx="60">
                  <c:v>1.3443189743092419</c:v>
                </c:pt>
                <c:pt idx="61">
                  <c:v>0.45031932555399617</c:v>
                </c:pt>
                <c:pt idx="62">
                  <c:v>0.49253625503186066</c:v>
                </c:pt>
                <c:pt idx="63">
                  <c:v>-0.41423432736955701</c:v>
                </c:pt>
                <c:pt idx="64">
                  <c:v>1.4415666932448381</c:v>
                </c:pt>
                <c:pt idx="65">
                  <c:v>0.68195885533856482</c:v>
                </c:pt>
                <c:pt idx="66">
                  <c:v>0.28428318502794786</c:v>
                </c:pt>
                <c:pt idx="67">
                  <c:v>0.92299299566493109</c:v>
                </c:pt>
                <c:pt idx="68">
                  <c:v>2.3517641607215138E-2</c:v>
                </c:pt>
                <c:pt idx="69">
                  <c:v>0.64979066887777936</c:v>
                </c:pt>
                <c:pt idx="70">
                  <c:v>-0.70200967211300391</c:v>
                </c:pt>
                <c:pt idx="71">
                  <c:v>0.70098483759576502</c:v>
                </c:pt>
                <c:pt idx="72">
                  <c:v>0.30106437288660021</c:v>
                </c:pt>
                <c:pt idx="73">
                  <c:v>0.44174624392516965</c:v>
                </c:pt>
                <c:pt idx="74">
                  <c:v>1.3707989710231352</c:v>
                </c:pt>
                <c:pt idx="75">
                  <c:v>0.69328079602203718</c:v>
                </c:pt>
                <c:pt idx="76">
                  <c:v>1.9778095830176614</c:v>
                </c:pt>
                <c:pt idx="77">
                  <c:v>0.51622773494476537</c:v>
                </c:pt>
                <c:pt idx="78">
                  <c:v>-4.9920126234681769E-2</c:v>
                </c:pt>
                <c:pt idx="79">
                  <c:v>1.3586414222201422</c:v>
                </c:pt>
                <c:pt idx="80">
                  <c:v>-0.52699013776675141</c:v>
                </c:pt>
                <c:pt idx="81">
                  <c:v>-0.5527255436471209</c:v>
                </c:pt>
                <c:pt idx="82">
                  <c:v>1.3443189743092419</c:v>
                </c:pt>
                <c:pt idx="83">
                  <c:v>0.45031932555399617</c:v>
                </c:pt>
                <c:pt idx="84">
                  <c:v>1.0650813846396174</c:v>
                </c:pt>
                <c:pt idx="85">
                  <c:v>6.6272662635037914E-3</c:v>
                </c:pt>
                <c:pt idx="86">
                  <c:v>-0.41423432736955701</c:v>
                </c:pt>
                <c:pt idx="87">
                  <c:v>1.4415666932448381</c:v>
                </c:pt>
                <c:pt idx="88">
                  <c:v>0.68195885533856482</c:v>
                </c:pt>
                <c:pt idx="89">
                  <c:v>0.28428318502794786</c:v>
                </c:pt>
                <c:pt idx="90">
                  <c:v>0.92299299566493109</c:v>
                </c:pt>
                <c:pt idx="91">
                  <c:v>2.2503038749104545E-2</c:v>
                </c:pt>
                <c:pt idx="92">
                  <c:v>-0.97181095371981663</c:v>
                </c:pt>
                <c:pt idx="93">
                  <c:v>-0.26283133307864881</c:v>
                </c:pt>
                <c:pt idx="94">
                  <c:v>-0.49884407177639123</c:v>
                </c:pt>
                <c:pt idx="95">
                  <c:v>0.64979066887777936</c:v>
                </c:pt>
                <c:pt idx="96">
                  <c:v>-0.15549994366249789</c:v>
                </c:pt>
                <c:pt idx="97">
                  <c:v>-0.12421993451221432</c:v>
                </c:pt>
                <c:pt idx="98">
                  <c:v>0.70098483759576502</c:v>
                </c:pt>
                <c:pt idx="99">
                  <c:v>0.30106437288660021</c:v>
                </c:pt>
              </c:numCache>
            </c:numRef>
          </c:xVal>
          <c:yVal>
            <c:numRef>
              <c:f>'ACC5'!$D$740:$D$839</c:f>
              <c:numCache>
                <c:formatCode>0.000</c:formatCode>
                <c:ptCount val="100"/>
                <c:pt idx="0">
                  <c:v>-0.4177242616948208</c:v>
                </c:pt>
                <c:pt idx="1">
                  <c:v>-0.36972543406559533</c:v>
                </c:pt>
                <c:pt idx="2">
                  <c:v>-0.54156522312629074</c:v>
                </c:pt>
                <c:pt idx="3">
                  <c:v>-0.87030115913375095</c:v>
                </c:pt>
                <c:pt idx="4">
                  <c:v>0.39016803581811538</c:v>
                </c:pt>
                <c:pt idx="5">
                  <c:v>0.83324430427531326</c:v>
                </c:pt>
                <c:pt idx="6">
                  <c:v>6.056625450486005E-2</c:v>
                </c:pt>
                <c:pt idx="7">
                  <c:v>-0.3478220881131488</c:v>
                </c:pt>
                <c:pt idx="8">
                  <c:v>-0.20359521593565419</c:v>
                </c:pt>
                <c:pt idx="9">
                  <c:v>0.69230943867072459</c:v>
                </c:pt>
                <c:pt idx="10">
                  <c:v>-2.4459712141556168E-2</c:v>
                </c:pt>
                <c:pt idx="11">
                  <c:v>1.2981983004248117</c:v>
                </c:pt>
                <c:pt idx="12">
                  <c:v>0.15416579198936065</c:v>
                </c:pt>
                <c:pt idx="13">
                  <c:v>-0.36948944886273721</c:v>
                </c:pt>
                <c:pt idx="14">
                  <c:v>0.38790195474989703</c:v>
                </c:pt>
                <c:pt idx="15">
                  <c:v>8.7885068543587283E-2</c:v>
                </c:pt>
                <c:pt idx="16">
                  <c:v>3.8848585880369206E-2</c:v>
                </c:pt>
                <c:pt idx="17">
                  <c:v>-0.32533932524727616</c:v>
                </c:pt>
                <c:pt idx="18">
                  <c:v>0.32659651116089611</c:v>
                </c:pt>
                <c:pt idx="19">
                  <c:v>0.52304384458309017</c:v>
                </c:pt>
                <c:pt idx="20">
                  <c:v>0.62332516331874532</c:v>
                </c:pt>
                <c:pt idx="21">
                  <c:v>0.53688290820462026</c:v>
                </c:pt>
                <c:pt idx="22">
                  <c:v>-0.24544802215528305</c:v>
                </c:pt>
                <c:pt idx="23">
                  <c:v>-0.22853899184571169</c:v>
                </c:pt>
                <c:pt idx="24">
                  <c:v>-3.3891948647885965E-2</c:v>
                </c:pt>
                <c:pt idx="25">
                  <c:v>0.94614009053779313</c:v>
                </c:pt>
                <c:pt idx="26">
                  <c:v>-0.27276003331054116</c:v>
                </c:pt>
                <c:pt idx="27">
                  <c:v>-0.78600878161473897</c:v>
                </c:pt>
                <c:pt idx="28">
                  <c:v>-0.11854209214187254</c:v>
                </c:pt>
                <c:pt idx="29">
                  <c:v>0.39580198986165416</c:v>
                </c:pt>
                <c:pt idx="30">
                  <c:v>-0.60848014479507351</c:v>
                </c:pt>
                <c:pt idx="31">
                  <c:v>-0.14873980479475588</c:v>
                </c:pt>
                <c:pt idx="32">
                  <c:v>0.97842907244250132</c:v>
                </c:pt>
                <c:pt idx="33">
                  <c:v>1.0572181554398635E-2</c:v>
                </c:pt>
                <c:pt idx="34">
                  <c:v>-0.10083853231392785</c:v>
                </c:pt>
                <c:pt idx="35">
                  <c:v>-0.86868788369140593</c:v>
                </c:pt>
                <c:pt idx="36">
                  <c:v>-0.24842522990822377</c:v>
                </c:pt>
                <c:pt idx="37">
                  <c:v>-0.17706476208787178</c:v>
                </c:pt>
                <c:pt idx="38">
                  <c:v>0.99774254619508851</c:v>
                </c:pt>
                <c:pt idx="39">
                  <c:v>-0.28894036613285806</c:v>
                </c:pt>
                <c:pt idx="40">
                  <c:v>0.64831290773405925</c:v>
                </c:pt>
                <c:pt idx="41">
                  <c:v>0.36021534600280869</c:v>
                </c:pt>
                <c:pt idx="42">
                  <c:v>-9.3796625172512776E-2</c:v>
                </c:pt>
                <c:pt idx="43">
                  <c:v>4.3263844618369809E-2</c:v>
                </c:pt>
                <c:pt idx="44">
                  <c:v>0.50166871270780389</c:v>
                </c:pt>
                <c:pt idx="45">
                  <c:v>0.10238611809374626</c:v>
                </c:pt>
                <c:pt idx="46">
                  <c:v>0.39531669263385</c:v>
                </c:pt>
                <c:pt idx="47">
                  <c:v>0.1732209850857159</c:v>
                </c:pt>
                <c:pt idx="48">
                  <c:v>-1.0155666083117891</c:v>
                </c:pt>
                <c:pt idx="49">
                  <c:v>-3.9967338709773356E-2</c:v>
                </c:pt>
                <c:pt idx="50">
                  <c:v>-0.19906202168981368</c:v>
                </c:pt>
                <c:pt idx="51">
                  <c:v>-0.57422967055102292</c:v>
                </c:pt>
                <c:pt idx="52">
                  <c:v>-0.67417432050471937</c:v>
                </c:pt>
                <c:pt idx="53">
                  <c:v>4.6212867024416543E-2</c:v>
                </c:pt>
                <c:pt idx="54">
                  <c:v>0.58754704739997365</c:v>
                </c:pt>
                <c:pt idx="55">
                  <c:v>-0.84305184543931455</c:v>
                </c:pt>
                <c:pt idx="56">
                  <c:v>-0.67621000711841051</c:v>
                </c:pt>
                <c:pt idx="57">
                  <c:v>-0.43804454002169324</c:v>
                </c:pt>
                <c:pt idx="58">
                  <c:v>1.4487325939838418</c:v>
                </c:pt>
                <c:pt idx="59">
                  <c:v>0.68446008478965226</c:v>
                </c:pt>
                <c:pt idx="60">
                  <c:v>9.1188471489819459E-3</c:v>
                </c:pt>
                <c:pt idx="61">
                  <c:v>-0.41060854254635304</c:v>
                </c:pt>
                <c:pt idx="62">
                  <c:v>0.41259798890134369</c:v>
                </c:pt>
                <c:pt idx="63">
                  <c:v>-6.9355741276946936E-2</c:v>
                </c:pt>
                <c:pt idx="64">
                  <c:v>8.0473708401074304E-2</c:v>
                </c:pt>
                <c:pt idx="65">
                  <c:v>0.83647191231024931</c:v>
                </c:pt>
                <c:pt idx="66">
                  <c:v>0.73572459229992793</c:v>
                </c:pt>
                <c:pt idx="67">
                  <c:v>-1.0914288237740277E-2</c:v>
                </c:pt>
                <c:pt idx="68">
                  <c:v>0.1210803078402575</c:v>
                </c:pt>
                <c:pt idx="69">
                  <c:v>0.6570056727799074</c:v>
                </c:pt>
                <c:pt idx="70">
                  <c:v>-0.23281568366857081</c:v>
                </c:pt>
                <c:pt idx="71">
                  <c:v>5.9521000235205269E-2</c:v>
                </c:pt>
                <c:pt idx="72">
                  <c:v>0.50992148566970885</c:v>
                </c:pt>
                <c:pt idx="73">
                  <c:v>-0.67621000711841051</c:v>
                </c:pt>
                <c:pt idx="74">
                  <c:v>-0.43804454002169324</c:v>
                </c:pt>
                <c:pt idx="75">
                  <c:v>0.34801084583017577</c:v>
                </c:pt>
                <c:pt idx="76">
                  <c:v>0.56729697785911959</c:v>
                </c:pt>
                <c:pt idx="77">
                  <c:v>1.4487325939838418</c:v>
                </c:pt>
                <c:pt idx="78">
                  <c:v>0.68446008478965226</c:v>
                </c:pt>
                <c:pt idx="79">
                  <c:v>-0.15270644780724996</c:v>
                </c:pt>
                <c:pt idx="80">
                  <c:v>-0.74107224522202741</c:v>
                </c:pt>
                <c:pt idx="81">
                  <c:v>-0.32987270228127347</c:v>
                </c:pt>
                <c:pt idx="82">
                  <c:v>9.1188471489819459E-3</c:v>
                </c:pt>
                <c:pt idx="83">
                  <c:v>-0.41060854254635304</c:v>
                </c:pt>
                <c:pt idx="84">
                  <c:v>0.611625606705543</c:v>
                </c:pt>
                <c:pt idx="85">
                  <c:v>0.16340391284933065</c:v>
                </c:pt>
                <c:pt idx="86">
                  <c:v>-6.9355741276946936E-2</c:v>
                </c:pt>
                <c:pt idx="87">
                  <c:v>8.0473708401074304E-2</c:v>
                </c:pt>
                <c:pt idx="88">
                  <c:v>0.83647191231024931</c:v>
                </c:pt>
                <c:pt idx="89">
                  <c:v>0.73572459229992793</c:v>
                </c:pt>
                <c:pt idx="90">
                  <c:v>-1.0914288237740277E-2</c:v>
                </c:pt>
                <c:pt idx="91">
                  <c:v>0.24920546927639739</c:v>
                </c:pt>
                <c:pt idx="92">
                  <c:v>-0.68055034237142431</c:v>
                </c:pt>
                <c:pt idx="93">
                  <c:v>-0.63596926573202872</c:v>
                </c:pt>
                <c:pt idx="94">
                  <c:v>-0.30392008680146237</c:v>
                </c:pt>
                <c:pt idx="95">
                  <c:v>0.6570056727799074</c:v>
                </c:pt>
                <c:pt idx="96">
                  <c:v>5.5586708230588228E-2</c:v>
                </c:pt>
                <c:pt idx="97">
                  <c:v>-0.78120679319812714</c:v>
                </c:pt>
                <c:pt idx="98">
                  <c:v>5.9521000235205269E-2</c:v>
                </c:pt>
                <c:pt idx="99">
                  <c:v>0.50992148566970885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64-BC8B-4B44-BC00-59B43F6A2225}"/>
            </c:ext>
          </c:extLst>
        </c:ser>
        <c:ser>
          <c:idx val="2"/>
          <c:order val="1"/>
          <c:tx>
            <c:v>Variables</c:v>
          </c:tx>
          <c:spPr>
            <a:ln w="19050">
              <a:noFill/>
            </a:ln>
            <a:effectLst/>
          </c:spPr>
          <c:marker>
            <c:symbol val="circle"/>
            <c:size val="3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T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5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4781132194319761E-2"/>
                  <c:y val="-1.402497284456045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700" b="1">
                        <a:solidFill>
                          <a:srgbClr val="FF0000"/>
                        </a:solidFill>
                      </a:defRPr>
                    </a:pPr>
                    <a:r>
                      <a:rPr lang="en-US" b="1"/>
                      <a:t>pH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803040199594404E-2"/>
                      <c:h val="4.3603751006595491E-2"/>
                    </c:manualLayout>
                  </c15:layout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Salinity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7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6519339815769544E-2"/>
                  <c:y val="3.085494025803299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Conductivity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8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3042924572869895E-2"/>
                  <c:y val="2.243995655129672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Turbidity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9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8259669907884814E-2"/>
                  <c:y val="-2.243995655129672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A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5583494572637112E-8"/>
                  <c:y val="-1.402497284456055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700" b="1">
                        <a:solidFill>
                          <a:srgbClr val="FF0000"/>
                        </a:solidFill>
                      </a:defRPr>
                    </a:pPr>
                    <a:r>
                      <a:rPr lang="en-US" b="1"/>
                      <a:t>COD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987304886749065E-2"/>
                      <c:h val="4.640874557550758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1.0869103810724912E-2"/>
                  <c:y val="-2.243995655129672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Mg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C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9128773718609684E-2"/>
                  <c:y val="1.682996741347254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Cu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D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8259669907884772E-2"/>
                  <c:y val="-1.963496198238463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Fe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E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8.6952830485799298E-3"/>
                  <c:y val="-8.414983706736220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Zn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F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7824056767189614E-2"/>
                  <c:y val="-1.121997827564831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DO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70-BC8B-4B44-BC00-59B43F6A22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xVal>
            <c:numRef>
              <c:f>'ACC5'!$C$1177:$C$1188</c:f>
              <c:numCache>
                <c:formatCode>0.000</c:formatCode>
                <c:ptCount val="12"/>
                <c:pt idx="0">
                  <c:v>-0.11284961722815377</c:v>
                </c:pt>
                <c:pt idx="1">
                  <c:v>-0.71652332579956746</c:v>
                </c:pt>
                <c:pt idx="2">
                  <c:v>-7.2961170391768776E-2</c:v>
                </c:pt>
                <c:pt idx="3">
                  <c:v>-0.25947921823939557</c:v>
                </c:pt>
                <c:pt idx="4">
                  <c:v>-8.8309785147618697E-2</c:v>
                </c:pt>
                <c:pt idx="5">
                  <c:v>-0.40045252393074182</c:v>
                </c:pt>
                <c:pt idx="6">
                  <c:v>0.19806381838511786</c:v>
                </c:pt>
                <c:pt idx="7">
                  <c:v>-0.26337152835969985</c:v>
                </c:pt>
                <c:pt idx="8">
                  <c:v>-0.4362725645353121</c:v>
                </c:pt>
                <c:pt idx="9">
                  <c:v>0.28671687721106587</c:v>
                </c:pt>
                <c:pt idx="10">
                  <c:v>0.56603857142647795</c:v>
                </c:pt>
                <c:pt idx="11">
                  <c:v>-0.7641547995892104</c:v>
                </c:pt>
              </c:numCache>
            </c:numRef>
          </c:xVal>
          <c:yVal>
            <c:numRef>
              <c:f>'ACC5'!$D$1177:$D$1188</c:f>
              <c:numCache>
                <c:formatCode>0.000</c:formatCode>
                <c:ptCount val="12"/>
                <c:pt idx="0">
                  <c:v>0.23945969005358239</c:v>
                </c:pt>
                <c:pt idx="1">
                  <c:v>0.44775385679856439</c:v>
                </c:pt>
                <c:pt idx="2">
                  <c:v>-3.6777112711048533E-2</c:v>
                </c:pt>
                <c:pt idx="3">
                  <c:v>-0.25977853187139077</c:v>
                </c:pt>
                <c:pt idx="4">
                  <c:v>-8.6606478465044587E-2</c:v>
                </c:pt>
                <c:pt idx="5">
                  <c:v>-0.25414012828349924</c:v>
                </c:pt>
                <c:pt idx="6">
                  <c:v>7.4315794289835174E-2</c:v>
                </c:pt>
                <c:pt idx="7">
                  <c:v>-0.3157183560665569</c:v>
                </c:pt>
                <c:pt idx="8">
                  <c:v>0.1597204352624258</c:v>
                </c:pt>
                <c:pt idx="9">
                  <c:v>6.014835246886556E-3</c:v>
                </c:pt>
                <c:pt idx="10">
                  <c:v>0.45950059207717425</c:v>
                </c:pt>
                <c:pt idx="11">
                  <c:v>0.28137435798155203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1-BC8B-4B44-BC00-59B43F6A2225}"/>
            </c:ext>
          </c:extLst>
        </c:ser>
        <c:ser>
          <c:idx val="3"/>
          <c:order val="2"/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-0.11284961722815377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0.23945969005358239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2-BC8B-4B44-BC00-59B43F6A2225}"/>
            </c:ext>
          </c:extLst>
        </c:ser>
        <c:ser>
          <c:idx val="4"/>
          <c:order val="3"/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-0.71652332579956746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0.44775385679856439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3-BC8B-4B44-BC00-59B43F6A2225}"/>
            </c:ext>
          </c:extLst>
        </c:ser>
        <c:ser>
          <c:idx val="5"/>
          <c:order val="4"/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-7.2961170391768776E-2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-3.6777112711048533E-2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4-BC8B-4B44-BC00-59B43F6A2225}"/>
            </c:ext>
          </c:extLst>
        </c:ser>
        <c:ser>
          <c:idx val="6"/>
          <c:order val="5"/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-0.25947921823939557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-0.25977853187139077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5-BC8B-4B44-BC00-59B43F6A2225}"/>
            </c:ext>
          </c:extLst>
        </c:ser>
        <c:ser>
          <c:idx val="7"/>
          <c:order val="6"/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-8.8309785147618697E-2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-8.6606478465044587E-2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6-BC8B-4B44-BC00-59B43F6A2225}"/>
            </c:ext>
          </c:extLst>
        </c:ser>
        <c:ser>
          <c:idx val="8"/>
          <c:order val="7"/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-0.40045252393074182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-0.25414012828349924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7-BC8B-4B44-BC00-59B43F6A2225}"/>
            </c:ext>
          </c:extLst>
        </c:ser>
        <c:ser>
          <c:idx val="9"/>
          <c:order val="8"/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0.19806381838511786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7.4315794289835174E-2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8-BC8B-4B44-BC00-59B43F6A2225}"/>
            </c:ext>
          </c:extLst>
        </c:ser>
        <c:ser>
          <c:idx val="10"/>
          <c:order val="9"/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-0.26337152835969985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-0.3157183560665569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9-BC8B-4B44-BC00-59B43F6A2225}"/>
            </c:ext>
          </c:extLst>
        </c:ser>
        <c:ser>
          <c:idx val="11"/>
          <c:order val="10"/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-0.4362725645353121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0.1597204352624258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A-BC8B-4B44-BC00-59B43F6A2225}"/>
            </c:ext>
          </c:extLst>
        </c:ser>
        <c:ser>
          <c:idx val="12"/>
          <c:order val="11"/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0.28671687721106587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6.014835246886556E-3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B-BC8B-4B44-BC00-59B43F6A2225}"/>
            </c:ext>
          </c:extLst>
        </c:ser>
        <c:ser>
          <c:idx val="13"/>
          <c:order val="12"/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0.56603857142647795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0.45950059207717425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C-BC8B-4B44-BC00-59B43F6A2225}"/>
            </c:ext>
          </c:extLst>
        </c:ser>
        <c:ser>
          <c:idx val="14"/>
          <c:order val="13"/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-0.7641547995892104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0.28137435798155203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D-BC8B-4B44-BC00-59B43F6A22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3167440"/>
        <c:axId val="183168000"/>
      </c:scatterChart>
      <c:valAx>
        <c:axId val="183167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0">
                    <a:latin typeface="Arial"/>
                    <a:ea typeface="Arial"/>
                    <a:cs typeface="Arial"/>
                  </a:defRPr>
                </a:pPr>
                <a:r>
                  <a:rPr lang="en-US" sz="800" b="0" dirty="0"/>
                  <a:t>F1 (20.17 %)</a:t>
                </a:r>
              </a:p>
            </c:rich>
          </c:tx>
          <c:layout/>
          <c:overlay val="0"/>
        </c:title>
        <c:numFmt formatCode="General" sourceLinked="0"/>
        <c:majorTickMark val="cross"/>
        <c:minorTickMark val="none"/>
        <c:tickLblPos val="low"/>
        <c:spPr>
          <a:ln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800"/>
            </a:pPr>
            <a:endParaRPr lang="fr-FR"/>
          </a:p>
        </c:txPr>
        <c:crossAx val="183168000"/>
        <c:crosses val="autoZero"/>
        <c:crossBetween val="midCat"/>
      </c:valAx>
      <c:valAx>
        <c:axId val="18316800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800" b="0">
                    <a:latin typeface="Arial"/>
                    <a:ea typeface="Arial"/>
                    <a:cs typeface="Arial"/>
                  </a:defRPr>
                </a:pPr>
                <a:r>
                  <a:rPr lang="en-US" sz="800" b="0" dirty="0"/>
                  <a:t>F2 (16.79 %)</a:t>
                </a:r>
              </a:p>
            </c:rich>
          </c:tx>
          <c:layout/>
          <c:overlay val="0"/>
        </c:title>
        <c:numFmt formatCode="General" sourceLinked="0"/>
        <c:majorTickMark val="cross"/>
        <c:minorTickMark val="none"/>
        <c:tickLblPos val="low"/>
        <c:spPr>
          <a:ln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800"/>
            </a:pPr>
            <a:endParaRPr lang="fr-FR"/>
          </a:p>
        </c:txPr>
        <c:crossAx val="183167440"/>
        <c:crosses val="autoZero"/>
        <c:crossBetween val="midCat"/>
      </c:valAx>
      <c:spPr>
        <a:ln>
          <a:solidFill>
            <a:srgbClr val="808080"/>
          </a:solidFill>
          <a:prstDash val="solid"/>
        </a:ln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  <a:prstDash val="solid"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Objets</c:v>
          </c:tx>
          <c:spPr>
            <a:ln w="19050">
              <a:noFill/>
            </a:ln>
            <a:effectLst/>
          </c:spPr>
          <c:marker>
            <c:symbol val="square"/>
            <c:size val="3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Herbiconiux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Microvirga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Rahnella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Roseococcus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Variovorax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Dysgonomonas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Microbacterium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Bosea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Serratia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Kaistia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Methylosinus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232032854209438E-2"/>
                  <c:y val="2.711369969848235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Aquabacter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8.6765671231547797E-2"/>
                  <c:y val="2.764956888150010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Xanthobacter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8.2135523613963042E-3"/>
                  <c:y val="2.711369969848235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Ancylobacter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/>
                      <a:t>Methylobacterium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/>
                      <a:t>Tabrizicola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/>
                      <a:t>Thauera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0.10061601642710473"/>
                  <c:y val="-8.134109909544905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Azoarcus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/>
                      <a:t>Gemmobacter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-0.11293634496919917"/>
                  <c:y val="1.897958978893789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Friedmanniella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/>
              <c:tx>
                <c:rich>
                  <a:bodyPr/>
                  <a:lstStyle/>
                  <a:p>
                    <a:r>
                      <a:rPr lang="en-US"/>
                      <a:t>Alsobacter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layout>
                <c:manualLayout>
                  <c:x val="2.2587268993839837E-2"/>
                  <c:y val="2.711369969848284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Phreatobacter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/>
              <c:tx>
                <c:rich>
                  <a:bodyPr/>
                  <a:lstStyle/>
                  <a:p>
                    <a:r>
                      <a:rPr lang="en-US"/>
                      <a:t>Rhodobacter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layout/>
              <c:tx>
                <c:rich>
                  <a:bodyPr/>
                  <a:lstStyle/>
                  <a:p>
                    <a:r>
                      <a:rPr lang="en-US"/>
                      <a:t>Cedecea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4"/>
              <c:layout/>
              <c:tx>
                <c:rich>
                  <a:bodyPr/>
                  <a:lstStyle/>
                  <a:p>
                    <a:r>
                      <a:rPr lang="en-US"/>
                      <a:t>Leucobacter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5"/>
              <c:layout/>
              <c:tx>
                <c:rich>
                  <a:bodyPr/>
                  <a:lstStyle/>
                  <a:p>
                    <a:r>
                      <a:rPr lang="en-US"/>
                      <a:t>Gemmata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6"/>
              <c:layout>
                <c:manualLayout>
                  <c:x val="6.5708418891170281E-2"/>
                  <c:y val="-2.711369969848235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Nitratireductor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7"/>
              <c:layout/>
              <c:tx>
                <c:rich>
                  <a:bodyPr/>
                  <a:lstStyle/>
                  <a:p>
                    <a:r>
                      <a:rPr lang="en-US"/>
                      <a:t>Bacillus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8"/>
              <c:layout/>
              <c:tx>
                <c:rich>
                  <a:bodyPr/>
                  <a:lstStyle/>
                  <a:p>
                    <a:r>
                      <a:rPr lang="en-US"/>
                      <a:t>Roseomonas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C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9"/>
              <c:layout>
                <c:manualLayout>
                  <c:x val="1.642710472279260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Xanthomonas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0"/>
              <c:layout/>
              <c:tx>
                <c:rich>
                  <a:bodyPr/>
                  <a:lstStyle/>
                  <a:p>
                    <a:r>
                      <a:rPr lang="en-US"/>
                      <a:t>Azorhizobium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E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1"/>
              <c:layout/>
              <c:tx>
                <c:rich>
                  <a:bodyPr/>
                  <a:lstStyle/>
                  <a:p>
                    <a:r>
                      <a:rPr lang="en-US"/>
                      <a:t>Acinetobacter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2"/>
              <c:layout/>
              <c:tx>
                <c:rich>
                  <a:bodyPr/>
                  <a:lstStyle/>
                  <a:p>
                    <a:r>
                      <a:rPr lang="en-US"/>
                      <a:t>Klebsiella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0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3"/>
              <c:layout/>
              <c:tx>
                <c:rich>
                  <a:bodyPr/>
                  <a:lstStyle/>
                  <a:p>
                    <a:r>
                      <a:rPr lang="en-US"/>
                      <a:t>Escherichia/Shigella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1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4"/>
              <c:layout>
                <c:manualLayout>
                  <c:x val="6.776180698151951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Bradyrhizobium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2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5"/>
              <c:layout/>
              <c:tx>
                <c:rich>
                  <a:bodyPr/>
                  <a:lstStyle/>
                  <a:p>
                    <a:r>
                      <a:rPr lang="en-US"/>
                      <a:t>Nocardioides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3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6"/>
              <c:layout/>
              <c:tx>
                <c:rich>
                  <a:bodyPr/>
                  <a:lstStyle/>
                  <a:p>
                    <a:r>
                      <a:rPr lang="en-US"/>
                      <a:t>Camelimonas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4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7"/>
              <c:layout/>
              <c:tx>
                <c:rich>
                  <a:bodyPr/>
                  <a:lstStyle/>
                  <a:p>
                    <a:r>
                      <a:rPr lang="en-US"/>
                      <a:t>Rhodopseudomonas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5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8"/>
              <c:layout>
                <c:manualLayout>
                  <c:x val="-0.12936344969199179"/>
                  <c:y val="-1.355684984924147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Mycobacterium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6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9"/>
              <c:layout>
                <c:manualLayout>
                  <c:x val="-7.1868583162217656E-2"/>
                  <c:y val="8.134109909544854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Dechloromonas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7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0"/>
              <c:layout/>
              <c:tx>
                <c:rich>
                  <a:bodyPr/>
                  <a:lstStyle/>
                  <a:p>
                    <a:r>
                      <a:rPr lang="en-US"/>
                      <a:t>Aquabacterium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8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1"/>
              <c:layout/>
              <c:tx>
                <c:rich>
                  <a:bodyPr/>
                  <a:lstStyle/>
                  <a:p>
                    <a:r>
                      <a:rPr lang="en-US"/>
                      <a:t>Caldilinea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9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2"/>
              <c:layout/>
              <c:tx>
                <c:rich>
                  <a:bodyPr/>
                  <a:lstStyle/>
                  <a:p>
                    <a:r>
                      <a:rPr lang="en-US"/>
                      <a:t>Saccharomonospora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A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3"/>
              <c:layout/>
              <c:tx>
                <c:rich>
                  <a:bodyPr/>
                  <a:lstStyle/>
                  <a:p>
                    <a:r>
                      <a:rPr lang="en-US"/>
                      <a:t>Novispirillum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B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4"/>
              <c:layout/>
              <c:tx>
                <c:rich>
                  <a:bodyPr/>
                  <a:lstStyle/>
                  <a:p>
                    <a:r>
                      <a:rPr lang="en-US"/>
                      <a:t>Comamonas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C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5"/>
              <c:layout>
                <c:manualLayout>
                  <c:x val="9.1036414565826326E-2"/>
                  <c:y val="-8.107326964825850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Clostridium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D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6"/>
              <c:layout>
                <c:manualLayout>
                  <c:x val="1.2320328542094456E-2"/>
                  <c:y val="8.13410990954475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Actinotalea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E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7"/>
              <c:layout/>
              <c:tx>
                <c:rich>
                  <a:bodyPr/>
                  <a:lstStyle/>
                  <a:p>
                    <a:r>
                      <a:rPr lang="en-US"/>
                      <a:t>Pseudacidovorax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F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8"/>
              <c:layout/>
              <c:tx>
                <c:rich>
                  <a:bodyPr/>
                  <a:lstStyle/>
                  <a:p>
                    <a:r>
                      <a:rPr lang="en-US"/>
                      <a:t>Isoptericola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0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9"/>
              <c:layout/>
              <c:tx>
                <c:rich>
                  <a:bodyPr/>
                  <a:lstStyle/>
                  <a:p>
                    <a:r>
                      <a:rPr lang="en-US"/>
                      <a:t>Pleomorphomonas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1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0"/>
              <c:layout>
                <c:manualLayout>
                  <c:x val="-2.0533880903490761E-3"/>
                  <c:y val="5.422739939696569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Aquihabitans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2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1"/>
              <c:layout/>
              <c:tx>
                <c:rich>
                  <a:bodyPr/>
                  <a:lstStyle/>
                  <a:p>
                    <a:r>
                      <a:rPr lang="en-US"/>
                      <a:t>Cloacibacterium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3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2"/>
              <c:layout>
                <c:manualLayout>
                  <c:x val="6.5826330532212887E-2"/>
                  <c:y val="6.080495223619388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Ochrobactrum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4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3"/>
              <c:layout/>
              <c:tx>
                <c:rich>
                  <a:bodyPr/>
                  <a:lstStyle/>
                  <a:p>
                    <a:r>
                      <a:rPr lang="en-US"/>
                      <a:t>Shinella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5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4"/>
              <c:layout>
                <c:manualLayout>
                  <c:x val="6.1601642710472282E-3"/>
                  <c:y val="1.62682198190897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Novosphingobium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6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5"/>
              <c:layout/>
              <c:tx>
                <c:rich>
                  <a:bodyPr/>
                  <a:lstStyle/>
                  <a:p>
                    <a:r>
                      <a:rPr lang="en-US"/>
                      <a:t>Chromobacterium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7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6"/>
              <c:layout/>
              <c:tx>
                <c:rich>
                  <a:bodyPr/>
                  <a:lstStyle/>
                  <a:p>
                    <a:r>
                      <a:rPr lang="en-US"/>
                      <a:t>Fusobacterium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8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7"/>
              <c:layout/>
              <c:tx>
                <c:rich>
                  <a:bodyPr/>
                  <a:lstStyle/>
                  <a:p>
                    <a:r>
                      <a:rPr lang="en-US"/>
                      <a:t>Herbaspirillum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9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8"/>
              <c:layout>
                <c:manualLayout>
                  <c:x val="-0.11498973305954834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Stenotrophomonas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A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9"/>
              <c:layout>
                <c:manualLayout>
                  <c:x val="-2.0533880903490761E-3"/>
                  <c:y val="-2.711369969848284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Rhizobium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B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0"/>
              <c:layout>
                <c:manualLayout>
                  <c:x val="4.722792607802859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Defluviimonas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C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1"/>
              <c:layout>
                <c:manualLayout>
                  <c:x val="-9.6509240246406641E-2"/>
                  <c:y val="-4.9707875217602306E-1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Methylocella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D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2"/>
              <c:layout/>
              <c:tx>
                <c:rich>
                  <a:bodyPr/>
                  <a:lstStyle/>
                  <a:p>
                    <a:r>
                      <a:rPr lang="en-US"/>
                      <a:t>Rhodoplanes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E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3"/>
              <c:layout/>
              <c:tx>
                <c:rich>
                  <a:bodyPr/>
                  <a:lstStyle/>
                  <a:p>
                    <a:r>
                      <a:rPr lang="en-US"/>
                      <a:t>Mesorhizobium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F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4"/>
              <c:layout>
                <c:manualLayout>
                  <c:x val="-0.14784394250513355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Cellulosimicrobium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0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5"/>
              <c:layout>
                <c:manualLayout>
                  <c:x val="4.7227926078028747E-2"/>
                  <c:y val="8.134109909544854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Pelolinea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1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6"/>
              <c:layout>
                <c:manualLayout>
                  <c:x val="5.3388090349075976E-2"/>
                  <c:y val="1.08454798793931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Hydrogenophaga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2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7"/>
              <c:layout/>
              <c:tx>
                <c:rich>
                  <a:bodyPr/>
                  <a:lstStyle/>
                  <a:p>
                    <a:r>
                      <a:rPr lang="en-US"/>
                      <a:t>Mycoplasma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3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8"/>
              <c:layout/>
              <c:tx>
                <c:rich>
                  <a:bodyPr/>
                  <a:lstStyle/>
                  <a:p>
                    <a:r>
                      <a:rPr lang="en-US"/>
                      <a:t>Legionella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4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9"/>
              <c:layout/>
              <c:tx>
                <c:rich>
                  <a:bodyPr/>
                  <a:lstStyle/>
                  <a:p>
                    <a:r>
                      <a:rPr lang="en-US"/>
                      <a:t>Delftia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5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0"/>
              <c:layout>
                <c:manualLayout>
                  <c:x val="4.3195524584066893E-3"/>
                  <c:y val="8.134109909544854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Bdellovibrio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6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1"/>
              <c:layout/>
              <c:tx>
                <c:rich>
                  <a:bodyPr/>
                  <a:lstStyle/>
                  <a:p>
                    <a:r>
                      <a:rPr lang="en-US"/>
                      <a:t>Oscillochloris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7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2"/>
              <c:layout>
                <c:manualLayout>
                  <c:x val="-8.4188911704312197E-2"/>
                  <c:y val="1.62682198190897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Curvibacter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8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3"/>
              <c:layout>
                <c:manualLayout>
                  <c:x val="-0.10061601642710473"/>
                  <c:y val="4.880465945726913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Bartonella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9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4"/>
              <c:layout/>
              <c:tx>
                <c:rich>
                  <a:bodyPr/>
                  <a:lstStyle/>
                  <a:p>
                    <a:r>
                      <a:rPr lang="en-US"/>
                      <a:t>Aeromonas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A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5"/>
              <c:layout/>
              <c:tx>
                <c:rich>
                  <a:bodyPr/>
                  <a:lstStyle/>
                  <a:p>
                    <a:r>
                      <a:rPr lang="en-US"/>
                      <a:t>Wohlfahrtiimonas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B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6"/>
              <c:layout/>
              <c:tx>
                <c:rich>
                  <a:bodyPr/>
                  <a:lstStyle/>
                  <a:p>
                    <a:r>
                      <a:rPr lang="en-US"/>
                      <a:t>Burkholderia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C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7"/>
              <c:layout>
                <c:manualLayout>
                  <c:x val="-8.4188911704312114E-2"/>
                  <c:y val="-8.134109909544854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Acidiphilium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D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8"/>
              <c:layout>
                <c:manualLayout>
                  <c:x val="8.1232492997198882E-2"/>
                  <c:y val="-2.026831741206462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Defluviicoccus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E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9"/>
              <c:layout/>
              <c:tx>
                <c:rich>
                  <a:bodyPr/>
                  <a:lstStyle/>
                  <a:p>
                    <a:r>
                      <a:rPr lang="en-US"/>
                      <a:t>Plesiomonas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4F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0"/>
              <c:layout/>
              <c:tx>
                <c:rich>
                  <a:bodyPr/>
                  <a:lstStyle/>
                  <a:p>
                    <a:r>
                      <a:rPr lang="en-US"/>
                      <a:t>Sphingobium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0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1"/>
              <c:layout/>
              <c:tx>
                <c:rich>
                  <a:bodyPr/>
                  <a:lstStyle/>
                  <a:p>
                    <a:r>
                      <a:rPr lang="en-US"/>
                      <a:t>Anaerobacter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1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2"/>
              <c:layout>
                <c:manualLayout>
                  <c:x val="1.0266940451745379E-2"/>
                  <c:y val="-5.422739939696569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Ideonella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2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3"/>
              <c:layout/>
              <c:tx>
                <c:rich>
                  <a:bodyPr/>
                  <a:lstStyle/>
                  <a:p>
                    <a:r>
                      <a:rPr lang="en-US"/>
                      <a:t>Pseudomonas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3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4"/>
              <c:layout/>
              <c:tx>
                <c:rich>
                  <a:bodyPr/>
                  <a:lstStyle/>
                  <a:p>
                    <a:r>
                      <a:rPr lang="en-US"/>
                      <a:t>Vampirovibrio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4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5"/>
              <c:layout>
                <c:manualLayout>
                  <c:x val="-6.9815195071868577E-2"/>
                  <c:y val="2.982506966833113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Romboutsia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5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6"/>
              <c:layout>
                <c:manualLayout>
                  <c:x val="-8.6242299794661192E-2"/>
                  <c:y val="1.62682198190897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Cellulomonas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6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7"/>
              <c:layout>
                <c:manualLayout>
                  <c:x val="4.722792607802867E-2"/>
                  <c:y val="-8.1341099095449537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Bauldia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7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8"/>
              <c:layout>
                <c:manualLayout>
                  <c:x val="-0.10266940451745388"/>
                  <c:y val="2.711369969848185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Nitrolancea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8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9"/>
              <c:layout>
                <c:manualLayout>
                  <c:x val="-8.8057042151045289E-2"/>
                  <c:y val="2.7113699698483348E-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Polynucleobacter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9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0"/>
              <c:layout/>
              <c:tx>
                <c:rich>
                  <a:bodyPr/>
                  <a:lstStyle/>
                  <a:p>
                    <a:r>
                      <a:rPr lang="en-US"/>
                      <a:t>Angustibacter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A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1"/>
              <c:layout>
                <c:manualLayout>
                  <c:x val="-8.4188911704312197E-2"/>
                  <c:y val="-9.9415750435204612E-1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Methylocapsa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B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2"/>
              <c:layout/>
              <c:tx>
                <c:rich>
                  <a:bodyPr/>
                  <a:lstStyle/>
                  <a:p>
                    <a:r>
                      <a:rPr lang="en-US"/>
                      <a:t>Devosia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C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3"/>
              <c:layout>
                <c:manualLayout>
                  <c:x val="-0.11088295687885003"/>
                  <c:y val="-1.897958978893809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Acidisphaera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D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4"/>
              <c:layout/>
              <c:tx>
                <c:rich>
                  <a:bodyPr/>
                  <a:lstStyle/>
                  <a:p>
                    <a:r>
                      <a:rPr lang="en-US"/>
                      <a:t>Roseovarius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E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5"/>
              <c:layout>
                <c:manualLayout>
                  <c:x val="-2.4640657084188836E-2"/>
                  <c:y val="-1.626821981908975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Ureaplasma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5F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6"/>
              <c:layout>
                <c:manualLayout>
                  <c:x val="-6.3655030800821424E-2"/>
                  <c:y val="-5.422739939696619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Asticcacaulis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0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7"/>
              <c:layout/>
              <c:tx>
                <c:rich>
                  <a:bodyPr/>
                  <a:lstStyle/>
                  <a:p>
                    <a:r>
                      <a:rPr lang="en-US"/>
                      <a:t>Aquitalea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1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8"/>
              <c:layout>
                <c:manualLayout>
                  <c:x val="-5.7494866529774126E-2"/>
                  <c:y val="-2.711369969848284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Labedella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2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500" i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xVal>
            <c:numRef>
              <c:f>ACC!$C$833:$C$931</c:f>
              <c:numCache>
                <c:formatCode>0.000</c:formatCode>
                <c:ptCount val="99"/>
                <c:pt idx="0">
                  <c:v>5.8849613014811376E-2</c:v>
                </c:pt>
                <c:pt idx="1">
                  <c:v>-4.0876381394679404E-2</c:v>
                </c:pt>
                <c:pt idx="2">
                  <c:v>2.1509644325788134E-2</c:v>
                </c:pt>
                <c:pt idx="3">
                  <c:v>-3.4207553211236398E-2</c:v>
                </c:pt>
                <c:pt idx="4">
                  <c:v>0.46681398546174219</c:v>
                </c:pt>
                <c:pt idx="5">
                  <c:v>-0.1710851661263873</c:v>
                </c:pt>
                <c:pt idx="6">
                  <c:v>0.12976588424476632</c:v>
                </c:pt>
                <c:pt idx="7">
                  <c:v>-9.8846536668779642E-2</c:v>
                </c:pt>
                <c:pt idx="8">
                  <c:v>0.1231288092929446</c:v>
                </c:pt>
                <c:pt idx="9">
                  <c:v>-0.51107290943879091</c:v>
                </c:pt>
                <c:pt idx="10">
                  <c:v>0.38265086654859576</c:v>
                </c:pt>
                <c:pt idx="11">
                  <c:v>-0.28786536500218629</c:v>
                </c:pt>
                <c:pt idx="12">
                  <c:v>-0.29628583167235123</c:v>
                </c:pt>
                <c:pt idx="13">
                  <c:v>-0.26175207027531572</c:v>
                </c:pt>
                <c:pt idx="14">
                  <c:v>0.59125016490696747</c:v>
                </c:pt>
                <c:pt idx="15">
                  <c:v>-0.14394949238354565</c:v>
                </c:pt>
                <c:pt idx="16">
                  <c:v>-0.7622527977334661</c:v>
                </c:pt>
                <c:pt idx="17">
                  <c:v>-6.0855184127957138E-2</c:v>
                </c:pt>
                <c:pt idx="18">
                  <c:v>-4.9661393108942395E-2</c:v>
                </c:pt>
                <c:pt idx="19">
                  <c:v>-0.40093104672155011</c:v>
                </c:pt>
                <c:pt idx="20">
                  <c:v>0.17167021831303178</c:v>
                </c:pt>
                <c:pt idx="21">
                  <c:v>0.56331100771831999</c:v>
                </c:pt>
                <c:pt idx="22">
                  <c:v>-5.6442454890067391E-2</c:v>
                </c:pt>
                <c:pt idx="23">
                  <c:v>0.22545611168122176</c:v>
                </c:pt>
                <c:pt idx="24">
                  <c:v>-0.10887941239726387</c:v>
                </c:pt>
                <c:pt idx="25">
                  <c:v>0.30192868454038518</c:v>
                </c:pt>
                <c:pt idx="26">
                  <c:v>-8.8979744024396623E-2</c:v>
                </c:pt>
                <c:pt idx="27">
                  <c:v>0.5361819049580171</c:v>
                </c:pt>
                <c:pt idx="28">
                  <c:v>0.11545988730743777</c:v>
                </c:pt>
                <c:pt idx="29">
                  <c:v>-7.4433523554070201E-3</c:v>
                </c:pt>
                <c:pt idx="30">
                  <c:v>-5.2348071681860855</c:v>
                </c:pt>
                <c:pt idx="31">
                  <c:v>-0.28746510235609107</c:v>
                </c:pt>
                <c:pt idx="32">
                  <c:v>0.13545459239342872</c:v>
                </c:pt>
                <c:pt idx="33">
                  <c:v>0.19908282370139782</c:v>
                </c:pt>
                <c:pt idx="34">
                  <c:v>-0.11339966097944372</c:v>
                </c:pt>
                <c:pt idx="35">
                  <c:v>-6.009349714779038E-2</c:v>
                </c:pt>
                <c:pt idx="36">
                  <c:v>-2.9101113304444304E-2</c:v>
                </c:pt>
                <c:pt idx="37">
                  <c:v>-7.7238847683634163E-2</c:v>
                </c:pt>
                <c:pt idx="38">
                  <c:v>5.0559638515315685E-3</c:v>
                </c:pt>
                <c:pt idx="39">
                  <c:v>-2.5437177001112449E-2</c:v>
                </c:pt>
                <c:pt idx="40">
                  <c:v>1.783461741076801</c:v>
                </c:pt>
                <c:pt idx="41">
                  <c:v>-0.16898010081224885</c:v>
                </c:pt>
                <c:pt idx="42">
                  <c:v>-1.3419242229178832</c:v>
                </c:pt>
                <c:pt idx="43">
                  <c:v>-0.38821853280219076</c:v>
                </c:pt>
                <c:pt idx="44">
                  <c:v>0.18218847256818063</c:v>
                </c:pt>
                <c:pt idx="45">
                  <c:v>2.6738893390775452E-3</c:v>
                </c:pt>
                <c:pt idx="46">
                  <c:v>0.37322998134056595</c:v>
                </c:pt>
                <c:pt idx="47">
                  <c:v>3.5553269508519887</c:v>
                </c:pt>
                <c:pt idx="48">
                  <c:v>-4.6646771334921323E-2</c:v>
                </c:pt>
                <c:pt idx="49">
                  <c:v>-9.8038028967392971E-2</c:v>
                </c:pt>
                <c:pt idx="50">
                  <c:v>0.13378779627498397</c:v>
                </c:pt>
                <c:pt idx="51">
                  <c:v>0.38135200079455744</c:v>
                </c:pt>
                <c:pt idx="52">
                  <c:v>0.13575971613739246</c:v>
                </c:pt>
                <c:pt idx="53">
                  <c:v>-0.12201231091841637</c:v>
                </c:pt>
                <c:pt idx="54">
                  <c:v>9.1410713882928065E-3</c:v>
                </c:pt>
                <c:pt idx="55">
                  <c:v>-0.16216385757393337</c:v>
                </c:pt>
                <c:pt idx="56">
                  <c:v>0.40859801565752008</c:v>
                </c:pt>
                <c:pt idx="57">
                  <c:v>4.9501902609347201</c:v>
                </c:pt>
                <c:pt idx="58">
                  <c:v>4.7647174175729078E-2</c:v>
                </c:pt>
                <c:pt idx="59">
                  <c:v>0.15472544853459691</c:v>
                </c:pt>
                <c:pt idx="60">
                  <c:v>-0.34291462075066387</c:v>
                </c:pt>
                <c:pt idx="61">
                  <c:v>-0.13423123866635828</c:v>
                </c:pt>
                <c:pt idx="62">
                  <c:v>0.32973590640966155</c:v>
                </c:pt>
                <c:pt idx="63">
                  <c:v>-0.17213609467924035</c:v>
                </c:pt>
                <c:pt idx="64">
                  <c:v>2.9499137352921714E-2</c:v>
                </c:pt>
                <c:pt idx="65">
                  <c:v>0.14540627932802688</c:v>
                </c:pt>
                <c:pt idx="66">
                  <c:v>-2.5718642881834279E-2</c:v>
                </c:pt>
                <c:pt idx="67">
                  <c:v>1.066200999085506E-2</c:v>
                </c:pt>
                <c:pt idx="68">
                  <c:v>2.521651585235297</c:v>
                </c:pt>
                <c:pt idx="69">
                  <c:v>0.21778919932679858</c:v>
                </c:pt>
                <c:pt idx="70">
                  <c:v>0.32623355632451895</c:v>
                </c:pt>
                <c:pt idx="71">
                  <c:v>-0.28633821151512495</c:v>
                </c:pt>
                <c:pt idx="72">
                  <c:v>0.24255497364215786</c:v>
                </c:pt>
                <c:pt idx="73">
                  <c:v>-0.22298656943981757</c:v>
                </c:pt>
                <c:pt idx="74">
                  <c:v>-0.65664482396458601</c:v>
                </c:pt>
                <c:pt idx="75">
                  <c:v>-1.3094725593859455</c:v>
                </c:pt>
                <c:pt idx="76">
                  <c:v>0.42175484101120736</c:v>
                </c:pt>
                <c:pt idx="77">
                  <c:v>-0.30763589081870335</c:v>
                </c:pt>
                <c:pt idx="78">
                  <c:v>4.6832397284664665E-2</c:v>
                </c:pt>
                <c:pt idx="79">
                  <c:v>0.77453927868223493</c:v>
                </c:pt>
                <c:pt idx="80">
                  <c:v>-3.3940146872408615E-2</c:v>
                </c:pt>
                <c:pt idx="81">
                  <c:v>0.49531866861029744</c:v>
                </c:pt>
                <c:pt idx="82">
                  <c:v>4.5548329680671545E-2</c:v>
                </c:pt>
                <c:pt idx="83">
                  <c:v>-0.35720500780398462</c:v>
                </c:pt>
                <c:pt idx="84">
                  <c:v>-0.43742227707785941</c:v>
                </c:pt>
                <c:pt idx="85">
                  <c:v>-0.13840000578592099</c:v>
                </c:pt>
                <c:pt idx="86">
                  <c:v>-6.5986364277399859E-2</c:v>
                </c:pt>
                <c:pt idx="87">
                  <c:v>9.6909696993596264E-2</c:v>
                </c:pt>
                <c:pt idx="88">
                  <c:v>8.9417034587009003E-2</c:v>
                </c:pt>
                <c:pt idx="89">
                  <c:v>-1.1216868518243852E-2</c:v>
                </c:pt>
                <c:pt idx="90">
                  <c:v>0.35252049025733284</c:v>
                </c:pt>
                <c:pt idx="91">
                  <c:v>0.30565620787535025</c:v>
                </c:pt>
                <c:pt idx="92">
                  <c:v>-0.22858948998823872</c:v>
                </c:pt>
                <c:pt idx="93">
                  <c:v>0.16049747416121168</c:v>
                </c:pt>
                <c:pt idx="94">
                  <c:v>-0.14493757385692013</c:v>
                </c:pt>
                <c:pt idx="95">
                  <c:v>-1.4710836422854831E-2</c:v>
                </c:pt>
                <c:pt idx="96">
                  <c:v>-0.12711040368361812</c:v>
                </c:pt>
                <c:pt idx="97">
                  <c:v>0.25345929522255384</c:v>
                </c:pt>
                <c:pt idx="98">
                  <c:v>-0.15184824874225589</c:v>
                </c:pt>
              </c:numCache>
            </c:numRef>
          </c:xVal>
          <c:yVal>
            <c:numRef>
              <c:f>ACC!$D$833:$D$931</c:f>
              <c:numCache>
                <c:formatCode>0.000</c:formatCode>
                <c:ptCount val="99"/>
                <c:pt idx="0">
                  <c:v>-0.43737055285778009</c:v>
                </c:pt>
                <c:pt idx="1">
                  <c:v>0.25870224386651958</c:v>
                </c:pt>
                <c:pt idx="2">
                  <c:v>0.36856664764419417</c:v>
                </c:pt>
                <c:pt idx="3">
                  <c:v>0.44543161789141938</c:v>
                </c:pt>
                <c:pt idx="4">
                  <c:v>-0.64096315724030317</c:v>
                </c:pt>
                <c:pt idx="5">
                  <c:v>0.38771777893909015</c:v>
                </c:pt>
                <c:pt idx="6">
                  <c:v>0.14374427453850661</c:v>
                </c:pt>
                <c:pt idx="7">
                  <c:v>0.33732080861401442</c:v>
                </c:pt>
                <c:pt idx="8">
                  <c:v>-0.73895154165277777</c:v>
                </c:pt>
                <c:pt idx="9">
                  <c:v>0.60027176500924162</c:v>
                </c:pt>
                <c:pt idx="10">
                  <c:v>-0.19239041100527013</c:v>
                </c:pt>
                <c:pt idx="11">
                  <c:v>0.57250243817998792</c:v>
                </c:pt>
                <c:pt idx="12">
                  <c:v>0.70352334813846262</c:v>
                </c:pt>
                <c:pt idx="13">
                  <c:v>0.87517934368712214</c:v>
                </c:pt>
                <c:pt idx="14">
                  <c:v>-1.0322899065764581</c:v>
                </c:pt>
                <c:pt idx="15">
                  <c:v>0.73841924771921486</c:v>
                </c:pt>
                <c:pt idx="16">
                  <c:v>-1.3081575522896787</c:v>
                </c:pt>
                <c:pt idx="17">
                  <c:v>0.57634990743229675</c:v>
                </c:pt>
                <c:pt idx="18">
                  <c:v>1.5252823308477361</c:v>
                </c:pt>
                <c:pt idx="19">
                  <c:v>0.14213685871657242</c:v>
                </c:pt>
                <c:pt idx="20">
                  <c:v>-6.7103443996833712E-2</c:v>
                </c:pt>
                <c:pt idx="21">
                  <c:v>-0.23919743230114007</c:v>
                </c:pt>
                <c:pt idx="22">
                  <c:v>0.18437866915066323</c:v>
                </c:pt>
                <c:pt idx="23">
                  <c:v>-0.88969919481196724</c:v>
                </c:pt>
                <c:pt idx="24">
                  <c:v>0.30469634008461544</c:v>
                </c:pt>
                <c:pt idx="25">
                  <c:v>0.11811547921708723</c:v>
                </c:pt>
                <c:pt idx="26">
                  <c:v>0.35112509305523726</c:v>
                </c:pt>
                <c:pt idx="27">
                  <c:v>-0.22664615612693101</c:v>
                </c:pt>
                <c:pt idx="28">
                  <c:v>-1.2520986029511134E-2</c:v>
                </c:pt>
                <c:pt idx="29">
                  <c:v>0.62332764760687764</c:v>
                </c:pt>
                <c:pt idx="30">
                  <c:v>-1.0298569443632066</c:v>
                </c:pt>
                <c:pt idx="31">
                  <c:v>1.0221192539668236</c:v>
                </c:pt>
                <c:pt idx="32">
                  <c:v>-1.1768393706766824</c:v>
                </c:pt>
                <c:pt idx="33">
                  <c:v>-0.99521581514943669</c:v>
                </c:pt>
                <c:pt idx="34">
                  <c:v>-2.1862009537572273E-2</c:v>
                </c:pt>
                <c:pt idx="35">
                  <c:v>-0.47218741337123304</c:v>
                </c:pt>
                <c:pt idx="36">
                  <c:v>-0.94847954317722316</c:v>
                </c:pt>
                <c:pt idx="37">
                  <c:v>-0.38288571910351266</c:v>
                </c:pt>
                <c:pt idx="38">
                  <c:v>0.26612157347662424</c:v>
                </c:pt>
                <c:pt idx="39">
                  <c:v>-0.46775156002199841</c:v>
                </c:pt>
                <c:pt idx="40">
                  <c:v>0.64285631333197002</c:v>
                </c:pt>
                <c:pt idx="41">
                  <c:v>0.23590996721629068</c:v>
                </c:pt>
                <c:pt idx="42">
                  <c:v>0.75865619707709975</c:v>
                </c:pt>
                <c:pt idx="43">
                  <c:v>-0.65780035142017557</c:v>
                </c:pt>
                <c:pt idx="44">
                  <c:v>-0.35052576748971565</c:v>
                </c:pt>
                <c:pt idx="45">
                  <c:v>-0.20307291616295434</c:v>
                </c:pt>
                <c:pt idx="46">
                  <c:v>-0.64744569893739279</c:v>
                </c:pt>
                <c:pt idx="47">
                  <c:v>0.69585801142135306</c:v>
                </c:pt>
                <c:pt idx="48">
                  <c:v>0.48860888440025352</c:v>
                </c:pt>
                <c:pt idx="49">
                  <c:v>5.6405203828706077E-2</c:v>
                </c:pt>
                <c:pt idx="50">
                  <c:v>-0.23498081545136548</c:v>
                </c:pt>
                <c:pt idx="51">
                  <c:v>-1.1499826260491741</c:v>
                </c:pt>
                <c:pt idx="52">
                  <c:v>0.14747210756338439</c:v>
                </c:pt>
                <c:pt idx="53">
                  <c:v>-0.13080870766250433</c:v>
                </c:pt>
                <c:pt idx="54">
                  <c:v>-0.2271642891992332</c:v>
                </c:pt>
                <c:pt idx="55">
                  <c:v>0.42303206585067143</c:v>
                </c:pt>
                <c:pt idx="56">
                  <c:v>-0.79864766170571877</c:v>
                </c:pt>
                <c:pt idx="57">
                  <c:v>1.0079593401938058</c:v>
                </c:pt>
                <c:pt idx="58">
                  <c:v>0.97224011137960009</c:v>
                </c:pt>
                <c:pt idx="59">
                  <c:v>-0.62681660522548444</c:v>
                </c:pt>
                <c:pt idx="60">
                  <c:v>0.5061823360426484</c:v>
                </c:pt>
                <c:pt idx="61">
                  <c:v>0.49127926774405922</c:v>
                </c:pt>
                <c:pt idx="62">
                  <c:v>-0.13861385249090485</c:v>
                </c:pt>
                <c:pt idx="63">
                  <c:v>0.77912144927124993</c:v>
                </c:pt>
                <c:pt idx="64">
                  <c:v>0.25223635713067205</c:v>
                </c:pt>
                <c:pt idx="65">
                  <c:v>-4.9562432995037993E-2</c:v>
                </c:pt>
                <c:pt idx="66">
                  <c:v>0.60743631687831823</c:v>
                </c:pt>
                <c:pt idx="67">
                  <c:v>-1.3277832123181068</c:v>
                </c:pt>
                <c:pt idx="68">
                  <c:v>-0.3262333613572293</c:v>
                </c:pt>
                <c:pt idx="69">
                  <c:v>0.20568206083782833</c:v>
                </c:pt>
                <c:pt idx="70">
                  <c:v>-0.46807666492100797</c:v>
                </c:pt>
                <c:pt idx="71">
                  <c:v>1.4799790231575671</c:v>
                </c:pt>
                <c:pt idx="72">
                  <c:v>-0.64491349414276022</c:v>
                </c:pt>
                <c:pt idx="73">
                  <c:v>0.31332373315706691</c:v>
                </c:pt>
                <c:pt idx="74">
                  <c:v>-1.1056320113800093</c:v>
                </c:pt>
                <c:pt idx="75">
                  <c:v>-0.318673785873826</c:v>
                </c:pt>
                <c:pt idx="76">
                  <c:v>-0.70412488290130903</c:v>
                </c:pt>
                <c:pt idx="77">
                  <c:v>0.85396513290230591</c:v>
                </c:pt>
                <c:pt idx="78">
                  <c:v>0.22732904778259741</c:v>
                </c:pt>
                <c:pt idx="79">
                  <c:v>-0.91769725795159851</c:v>
                </c:pt>
                <c:pt idx="80">
                  <c:v>0.96215640718113327</c:v>
                </c:pt>
                <c:pt idx="81">
                  <c:v>-0.33262429301221619</c:v>
                </c:pt>
                <c:pt idx="82">
                  <c:v>0.79938916210779443</c:v>
                </c:pt>
                <c:pt idx="83">
                  <c:v>1.1684064191005872</c:v>
                </c:pt>
                <c:pt idx="84">
                  <c:v>-0.57047269002094936</c:v>
                </c:pt>
                <c:pt idx="85">
                  <c:v>9.8581547298919169E-3</c:v>
                </c:pt>
                <c:pt idx="86">
                  <c:v>1.4764183295667269E-2</c:v>
                </c:pt>
                <c:pt idx="87">
                  <c:v>-1.4243690129430987E-2</c:v>
                </c:pt>
                <c:pt idx="88">
                  <c:v>1.1081475277970158E-2</c:v>
                </c:pt>
                <c:pt idx="89">
                  <c:v>0.55130480668906556</c:v>
                </c:pt>
                <c:pt idx="90">
                  <c:v>-0.55222376604055068</c:v>
                </c:pt>
                <c:pt idx="91">
                  <c:v>-1.0004088587308695</c:v>
                </c:pt>
                <c:pt idx="92">
                  <c:v>-0.4052443826078016</c:v>
                </c:pt>
                <c:pt idx="93">
                  <c:v>-3.7923920443393599E-2</c:v>
                </c:pt>
                <c:pt idx="94">
                  <c:v>0.68158231438161199</c:v>
                </c:pt>
                <c:pt idx="95">
                  <c:v>0.84610039748951327</c:v>
                </c:pt>
                <c:pt idx="96">
                  <c:v>0.32954654248533127</c:v>
                </c:pt>
                <c:pt idx="97">
                  <c:v>-1.2131913109033527</c:v>
                </c:pt>
                <c:pt idx="98">
                  <c:v>0.15764233707933961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63-7975-3840-BD83-CF2BBCCB407A}"/>
            </c:ext>
          </c:extLst>
        </c:ser>
        <c:ser>
          <c:idx val="2"/>
          <c:order val="1"/>
          <c:tx>
            <c:v>Variables</c:v>
          </c:tx>
          <c:spPr>
            <a:ln w="19050">
              <a:noFill/>
            </a:ln>
            <a:effectLst/>
          </c:spPr>
          <c:marker>
            <c:symbol val="circle"/>
            <c:size val="3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0486830829924493E-2"/>
                  <c:y val="2.598132912209896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T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4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954906304063121E-2"/>
                  <c:y val="-4.113276340478896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700" b="1">
                        <a:solidFill>
                          <a:srgbClr val="FF0000"/>
                        </a:solidFill>
                      </a:defRPr>
                    </a:pPr>
                    <a:r>
                      <a:rPr lang="en-US"/>
                      <a:t>pH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5-7975-3840-BD83-CF2BBCCB407A}"/>
                </c:ext>
                <c:ext xmlns:c15="http://schemas.microsoft.com/office/drawing/2012/chart" uri="{CE6537A1-D6FC-4f65-9D91-7224C49458BB}">
                  <c15:layout>
                    <c:manualLayout>
                      <c:w val="3.9363449691991792E-2"/>
                      <c:h val="2.859150307889937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5.755242606994454E-2"/>
                  <c:y val="-3.990816355069055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Salinity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6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8545489821985799E-2"/>
                  <c:y val="2.931695466610709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Conductivity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7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7236657019515421E-2"/>
                  <c:y val="-1.869991304401663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DO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8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7.9831932773109196E-2"/>
                  <c:y val="-1.418782218844531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Turbidity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9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7146598974922874E-2"/>
                  <c:y val="-2.215018470407318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Ca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A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643130850943427E-2"/>
                  <c:y val="-1.194262399553878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Mg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B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6522498342738035E-2"/>
                  <c:y val="4.627048925710334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Cu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C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2496887581043403E-3"/>
                  <c:y val="-2.170376938069206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Fe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D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6055554657310548E-2"/>
                  <c:y val="1.4821373024943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Zn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E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9019607843137254E-2"/>
                  <c:y val="2.026831741206455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COD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6F-7975-3840-BD83-CF2BBCCB40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xVal>
            <c:numRef>
              <c:f>ACC!$C$1266:$C$1277</c:f>
              <c:numCache>
                <c:formatCode>0.000</c:formatCode>
                <c:ptCount val="12"/>
                <c:pt idx="0">
                  <c:v>0.16210221154352747</c:v>
                </c:pt>
                <c:pt idx="1">
                  <c:v>-0.17276139760312986</c:v>
                </c:pt>
                <c:pt idx="2">
                  <c:v>-0.22425040444464675</c:v>
                </c:pt>
                <c:pt idx="3">
                  <c:v>-0.28464045158507406</c:v>
                </c:pt>
                <c:pt idx="4">
                  <c:v>8.6801534651191295E-2</c:v>
                </c:pt>
                <c:pt idx="5">
                  <c:v>-0.52846000877684107</c:v>
                </c:pt>
                <c:pt idx="6">
                  <c:v>-0.19376626582669115</c:v>
                </c:pt>
                <c:pt idx="7">
                  <c:v>-0.14048151540469619</c:v>
                </c:pt>
                <c:pt idx="8">
                  <c:v>-0.10659252463425579</c:v>
                </c:pt>
                <c:pt idx="9">
                  <c:v>1.9759237786937757E-2</c:v>
                </c:pt>
                <c:pt idx="10">
                  <c:v>0.11145133297203703</c:v>
                </c:pt>
                <c:pt idx="11">
                  <c:v>-0.36080132400764187</c:v>
                </c:pt>
              </c:numCache>
            </c:numRef>
          </c:xVal>
          <c:yVal>
            <c:numRef>
              <c:f>ACC!$D$1266:$D$1277</c:f>
              <c:numCache>
                <c:formatCode>0.000</c:formatCode>
                <c:ptCount val="12"/>
                <c:pt idx="0">
                  <c:v>0.20315804677159471</c:v>
                </c:pt>
                <c:pt idx="1">
                  <c:v>0.63466892507406514</c:v>
                </c:pt>
                <c:pt idx="2">
                  <c:v>6.8178000285677776E-2</c:v>
                </c:pt>
                <c:pt idx="3">
                  <c:v>0.41176740115260912</c:v>
                </c:pt>
                <c:pt idx="4">
                  <c:v>0.68476551199708879</c:v>
                </c:pt>
                <c:pt idx="5">
                  <c:v>0.11728040600325267</c:v>
                </c:pt>
                <c:pt idx="6">
                  <c:v>0.58351588033029533</c:v>
                </c:pt>
                <c:pt idx="7">
                  <c:v>0.2525174678887715</c:v>
                </c:pt>
                <c:pt idx="8">
                  <c:v>0.50007588020752647</c:v>
                </c:pt>
                <c:pt idx="9">
                  <c:v>-0.10897283835376029</c:v>
                </c:pt>
                <c:pt idx="10">
                  <c:v>-0.11846827592201799</c:v>
                </c:pt>
                <c:pt idx="11">
                  <c:v>-0.11492133263146669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0-7975-3840-BD83-CF2BBCCB407A}"/>
            </c:ext>
          </c:extLst>
        </c:ser>
        <c:ser>
          <c:idx val="3"/>
          <c:order val="2"/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0.16210221154352747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0.20315804677159471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1-7975-3840-BD83-CF2BBCCB407A}"/>
            </c:ext>
          </c:extLst>
        </c:ser>
        <c:ser>
          <c:idx val="4"/>
          <c:order val="3"/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-0.17276139760312986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0.63466892507406514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2-7975-3840-BD83-CF2BBCCB407A}"/>
            </c:ext>
          </c:extLst>
        </c:ser>
        <c:ser>
          <c:idx val="5"/>
          <c:order val="4"/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-0.22425040444464675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6.8178000285677776E-2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3-7975-3840-BD83-CF2BBCCB407A}"/>
            </c:ext>
          </c:extLst>
        </c:ser>
        <c:ser>
          <c:idx val="6"/>
          <c:order val="5"/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-0.28464045158507406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0.41176740115260912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4-7975-3840-BD83-CF2BBCCB407A}"/>
            </c:ext>
          </c:extLst>
        </c:ser>
        <c:ser>
          <c:idx val="7"/>
          <c:order val="6"/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8.6801534651191295E-2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0.68476551199708879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5-7975-3840-BD83-CF2BBCCB407A}"/>
            </c:ext>
          </c:extLst>
        </c:ser>
        <c:ser>
          <c:idx val="8"/>
          <c:order val="7"/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-0.52846000877684107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0.11728040600325267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6-7975-3840-BD83-CF2BBCCB407A}"/>
            </c:ext>
          </c:extLst>
        </c:ser>
        <c:ser>
          <c:idx val="9"/>
          <c:order val="8"/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-0.19376626582669115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0.58351588033029533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7-7975-3840-BD83-CF2BBCCB407A}"/>
            </c:ext>
          </c:extLst>
        </c:ser>
        <c:ser>
          <c:idx val="10"/>
          <c:order val="9"/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-0.14048151540469619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0.2525174678887715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8-7975-3840-BD83-CF2BBCCB407A}"/>
            </c:ext>
          </c:extLst>
        </c:ser>
        <c:ser>
          <c:idx val="11"/>
          <c:order val="10"/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-0.10659252463425579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0.50007588020752647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9-7975-3840-BD83-CF2BBCCB407A}"/>
            </c:ext>
          </c:extLst>
        </c:ser>
        <c:ser>
          <c:idx val="12"/>
          <c:order val="11"/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1.9759237786937757E-2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-0.10897283835376029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A-7975-3840-BD83-CF2BBCCB407A}"/>
            </c:ext>
          </c:extLst>
        </c:ser>
        <c:ser>
          <c:idx val="13"/>
          <c:order val="12"/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0.11145133297203703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-0.11846827592201799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B-7975-3840-BD83-CF2BBCCB407A}"/>
            </c:ext>
          </c:extLst>
        </c:ser>
        <c:ser>
          <c:idx val="14"/>
          <c:order val="13"/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-0.36080132400764187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-0.11492133263146669</c:v>
              </c:pt>
            </c:numLit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C-7975-3840-BD83-CF2BBCCB40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2806464"/>
        <c:axId val="339138096"/>
      </c:scatterChart>
      <c:valAx>
        <c:axId val="222806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0">
                    <a:latin typeface="Arial"/>
                    <a:ea typeface="Arial"/>
                    <a:cs typeface="Arial"/>
                  </a:defRPr>
                </a:pPr>
                <a:r>
                  <a:rPr lang="en-US" sz="800" b="0" dirty="0"/>
                  <a:t>F1 (19.61 %)</a:t>
                </a:r>
              </a:p>
            </c:rich>
          </c:tx>
          <c:layout/>
          <c:overlay val="0"/>
        </c:title>
        <c:numFmt formatCode="General" sourceLinked="0"/>
        <c:majorTickMark val="cross"/>
        <c:minorTickMark val="none"/>
        <c:tickLblPos val="low"/>
        <c:spPr>
          <a:ln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800"/>
            </a:pPr>
            <a:endParaRPr lang="fr-FR"/>
          </a:p>
        </c:txPr>
        <c:crossAx val="339138096"/>
        <c:crosses val="autoZero"/>
        <c:crossBetween val="midCat"/>
      </c:valAx>
      <c:valAx>
        <c:axId val="33913809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800" b="0">
                    <a:latin typeface="Arial"/>
                    <a:ea typeface="Arial"/>
                    <a:cs typeface="Arial"/>
                  </a:defRPr>
                </a:pPr>
                <a:r>
                  <a:rPr lang="en-US" sz="800" b="0" dirty="0"/>
                  <a:t>F2 (16.59 %)</a:t>
                </a:r>
              </a:p>
            </c:rich>
          </c:tx>
          <c:layout/>
          <c:overlay val="0"/>
        </c:title>
        <c:numFmt formatCode="General" sourceLinked="0"/>
        <c:majorTickMark val="cross"/>
        <c:minorTickMark val="none"/>
        <c:tickLblPos val="low"/>
        <c:spPr>
          <a:ln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800"/>
            </a:pPr>
            <a:endParaRPr lang="fr-FR"/>
          </a:p>
        </c:txPr>
        <c:crossAx val="222806464"/>
        <c:crosses val="autoZero"/>
        <c:crossBetween val="midCat"/>
      </c:valAx>
      <c:spPr>
        <a:ln>
          <a:solidFill>
            <a:srgbClr val="808080"/>
          </a:solidFill>
          <a:prstDash val="solid"/>
        </a:ln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  <a:prstDash val="solid"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A225BAF-A68F-9F4D-8E5E-C1BB895AD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B2F559C-0FAE-824E-8927-7BFA6C0F5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81987B3-3B41-6D41-9168-D9FC53A90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E1CF-A308-1C45-89C3-D456F52F6F78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1AA26A4-BB62-F244-9EBE-ADB83862C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9D1B2E7-DCE4-E540-939B-96EB9792C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372-B6FF-1F49-9FC1-9F9B421A05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162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FCBDEE8-7EE8-A440-BD42-FD9666B76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34D3EE4A-B2B2-1E44-93BB-BF841F75C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516419A-1CA9-774C-AA08-C2589042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E1CF-A308-1C45-89C3-D456F52F6F78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99ECA28-A21B-3B4D-9528-CF0441931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A6338F2-B577-E74C-AAFA-15603930E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372-B6FF-1F49-9FC1-9F9B421A05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42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EAB20D4D-621D-9942-A273-D7A257719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CB104E43-C449-404C-AC53-67097A847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7BE9C58-D4A6-EA42-B175-8C18900FB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E1CF-A308-1C45-89C3-D456F52F6F78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E4AD2F6-44D5-4F42-B166-52A08858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026C080-F2CF-D84D-BDC4-53C9CC2DF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372-B6FF-1F49-9FC1-9F9B421A05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30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1FDA412-B85A-EA45-B554-FE95B9C95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DD458AE-B6D0-D547-9C5C-5A37E5284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13F9D8B-94AD-AF41-BF75-952765899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E1CF-A308-1C45-89C3-D456F52F6F78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4E457CD-F38A-1A4E-A5F7-AA805E213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FFA90A5-CF12-CD4B-9025-5136AFA1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372-B6FF-1F49-9FC1-9F9B421A05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979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3E3F4B0-64D1-3841-91D9-62DBAC7B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A14879F-5DCB-F84D-A19E-920C309EB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C6C2A88-F361-AE47-AA2B-801731080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E1CF-A308-1C45-89C3-D456F52F6F78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DC0223D-2A25-2046-9B0C-D783CE008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9DA2ADF-00A2-1442-9BFD-1B022A4CD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372-B6FF-1F49-9FC1-9F9B421A05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41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6D1120D-ADDE-E541-BA4D-7C5F149DD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5107B20-1D22-AA44-B6DD-3C9FDFA021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671C6739-0AD2-B74A-8272-EF816B48B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06ECA643-4845-2F49-A2C3-7042368DA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E1CF-A308-1C45-89C3-D456F52F6F78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7AE54FA0-1F02-344C-AF1C-AC324069C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4A24CD96-B6E9-024B-8B5B-CF054DC97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372-B6FF-1F49-9FC1-9F9B421A05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67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90D9BAA-123D-B44C-8CE9-20E9D3050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CDEEF7C-39C9-6F4C-8457-F90B531AE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C75E9F76-DD26-2548-A31F-5D02CD790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E2D60F35-65AE-1E4A-B319-A2FEE8741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E05F683A-612B-AE4C-A8D5-63F0A21835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EABEB8D3-FA2A-9F46-B067-A2466F264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E1CF-A308-1C45-89C3-D456F52F6F78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521C7A07-47CD-3F43-B45F-6882F681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4D624CF8-69EA-4F48-8B9F-45AAF543C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372-B6FF-1F49-9FC1-9F9B421A05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95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AD05D90-2D98-1640-87AB-FBEC51342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6CDCE0E-AC29-6A46-852A-7AF353A19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E1CF-A308-1C45-89C3-D456F52F6F78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65547AB8-05D0-2247-9045-4B3B3978B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755F513-2A79-034B-A6B7-9431C67D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372-B6FF-1F49-9FC1-9F9B421A05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41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3469978C-C219-D34B-9910-8BF007403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E1CF-A308-1C45-89C3-D456F52F6F78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A0A6A90A-41CE-654B-8E04-AA790C57C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4D366F27-601D-DF4A-822E-F083C0536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372-B6FF-1F49-9FC1-9F9B421A05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12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EA67DE6-1AC0-9942-B118-8998F2006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7A390E3-2F1A-D64C-AFB3-5922702A9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0BCE6701-8EAB-2A45-8B87-BED2F07D2D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6E671D2E-E98F-DB4F-9CB5-835FC6081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E1CF-A308-1C45-89C3-D456F52F6F78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1DD2761B-2402-7D48-83BF-7DCEDD17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9A826697-07A4-0345-948A-E1D62ACEA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372-B6FF-1F49-9FC1-9F9B421A05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34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57F739-6F9D-F549-87C2-1B557A74A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E9A88A1F-0987-1C47-839F-F133416D7D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4C0E0F0-2C57-0F4E-A481-E68433DED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421C8F91-CA02-064F-8D0B-2791DF0CA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E1CF-A308-1C45-89C3-D456F52F6F78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8A5CB4D-C17F-7F45-9848-E5A2F39EA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FCAFBCC-4380-B943-9B5A-52E9FB19A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372-B6FF-1F49-9FC1-9F9B421A05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35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FF46386E-CB04-7342-A46D-E7F590C2B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A2DF62D3-042E-F546-BD92-E78AC1422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6BB49F6-99CC-D74E-8FE7-596BCBA3DE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E1CF-A308-1C45-89C3-D456F52F6F78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6DABDF3-87C7-1B4B-8A8F-DC05F2C72B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B094E89-7C90-934D-9E40-C0882C8D29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D3372-B6FF-1F49-9FC1-9F9B421A05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01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10-XLSTAT">
            <a:extLst>
              <a:ext uri="{FF2B5EF4-FFF2-40B4-BE49-F238E27FC236}">
                <a16:creationId xmlns:a16="http://schemas.microsoft.com/office/drawing/2014/main" xmlns="" id="{0F5F1494-A052-824B-B124-AB6BCB13C4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3761692"/>
              </p:ext>
            </p:extLst>
          </p:nvPr>
        </p:nvGraphicFramePr>
        <p:xfrm>
          <a:off x="148649" y="916720"/>
          <a:ext cx="5842248" cy="4683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10-XLSTAT">
            <a:extLst>
              <a:ext uri="{FF2B5EF4-FFF2-40B4-BE49-F238E27FC236}">
                <a16:creationId xmlns:a16="http://schemas.microsoft.com/office/drawing/2014/main" xmlns="" id="{00000000-0008-0000-CE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9786170"/>
              </p:ext>
            </p:extLst>
          </p:nvPr>
        </p:nvGraphicFramePr>
        <p:xfrm>
          <a:off x="5880101" y="916721"/>
          <a:ext cx="6184900" cy="4683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506994" y="443619"/>
            <a:ext cx="796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(a)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444558" y="443619"/>
            <a:ext cx="796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(b)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863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245</Words>
  <Application>Microsoft Office PowerPoint</Application>
  <PresentationFormat>Grand écran</PresentationFormat>
  <Paragraphs>229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lyza hery</dc:creator>
  <cp:lastModifiedBy>Anubis VEGA RUA</cp:lastModifiedBy>
  <cp:revision>12</cp:revision>
  <dcterms:created xsi:type="dcterms:W3CDTF">2020-05-13T15:29:55Z</dcterms:created>
  <dcterms:modified xsi:type="dcterms:W3CDTF">2020-05-14T23:35:33Z</dcterms:modified>
</cp:coreProperties>
</file>