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759450" cy="25193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203" d="100"/>
          <a:sy n="203" d="100"/>
        </p:scale>
        <p:origin x="108" y="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931" y="412312"/>
            <a:ext cx="4319588" cy="877112"/>
          </a:xfrm>
        </p:spPr>
        <p:txBody>
          <a:bodyPr anchor="b"/>
          <a:lstStyle>
            <a:lvl1pPr algn="ctr">
              <a:defRPr sz="220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1323249"/>
            <a:ext cx="4319588" cy="608263"/>
          </a:xfrm>
        </p:spPr>
        <p:txBody>
          <a:bodyPr/>
          <a:lstStyle>
            <a:lvl1pPr marL="0" indent="0" algn="ctr">
              <a:buNone/>
              <a:defRPr sz="882"/>
            </a:lvl1pPr>
            <a:lvl2pPr marL="167975" indent="0" algn="ctr">
              <a:buNone/>
              <a:defRPr sz="735"/>
            </a:lvl2pPr>
            <a:lvl3pPr marL="335951" indent="0" algn="ctr">
              <a:buNone/>
              <a:defRPr sz="661"/>
            </a:lvl3pPr>
            <a:lvl4pPr marL="503926" indent="0" algn="ctr">
              <a:buNone/>
              <a:defRPr sz="588"/>
            </a:lvl4pPr>
            <a:lvl5pPr marL="671901" indent="0" algn="ctr">
              <a:buNone/>
              <a:defRPr sz="588"/>
            </a:lvl5pPr>
            <a:lvl6pPr marL="839876" indent="0" algn="ctr">
              <a:buNone/>
              <a:defRPr sz="588"/>
            </a:lvl6pPr>
            <a:lvl7pPr marL="1007852" indent="0" algn="ctr">
              <a:buNone/>
              <a:defRPr sz="588"/>
            </a:lvl7pPr>
            <a:lvl8pPr marL="1175827" indent="0" algn="ctr">
              <a:buNone/>
              <a:defRPr sz="588"/>
            </a:lvl8pPr>
            <a:lvl9pPr marL="1343802" indent="0" algn="ctr">
              <a:buNone/>
              <a:defRPr sz="588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BDF2-77A5-4A27-B483-860244D108A3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199-4E4D-4791-9440-DDA064406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710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BDF2-77A5-4A27-B483-860244D108A3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199-4E4D-4791-9440-DDA064406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84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1607" y="134133"/>
            <a:ext cx="1241881" cy="21350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2" y="134133"/>
            <a:ext cx="3653651" cy="2135044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BDF2-77A5-4A27-B483-860244D108A3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199-4E4D-4791-9440-DDA064406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25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BDF2-77A5-4A27-B483-860244D108A3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199-4E4D-4791-9440-DDA064406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654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62" y="628091"/>
            <a:ext cx="4967526" cy="1047985"/>
          </a:xfrm>
        </p:spPr>
        <p:txBody>
          <a:bodyPr anchor="b"/>
          <a:lstStyle>
            <a:lvl1pPr>
              <a:defRPr sz="220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62" y="1685991"/>
            <a:ext cx="4967526" cy="551110"/>
          </a:xfrm>
        </p:spPr>
        <p:txBody>
          <a:bodyPr/>
          <a:lstStyle>
            <a:lvl1pPr marL="0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1pPr>
            <a:lvl2pPr marL="167975" indent="0">
              <a:buNone/>
              <a:defRPr sz="735">
                <a:solidFill>
                  <a:schemeClr val="tx1">
                    <a:tint val="75000"/>
                  </a:schemeClr>
                </a:solidFill>
              </a:defRPr>
            </a:lvl2pPr>
            <a:lvl3pPr marL="335951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3pPr>
            <a:lvl4pPr marL="503926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4pPr>
            <a:lvl5pPr marL="671901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5pPr>
            <a:lvl6pPr marL="839876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6pPr>
            <a:lvl7pPr marL="1007852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7pPr>
            <a:lvl8pPr marL="1175827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8pPr>
            <a:lvl9pPr marL="1343802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BDF2-77A5-4A27-B483-860244D108A3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199-4E4D-4791-9440-DDA064406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15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62" y="670664"/>
            <a:ext cx="2447766" cy="159851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722" y="670664"/>
            <a:ext cx="2447766" cy="159851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BDF2-77A5-4A27-B483-860244D108A3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199-4E4D-4791-9440-DDA064406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234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134133"/>
            <a:ext cx="4967526" cy="48696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713" y="617594"/>
            <a:ext cx="2436517" cy="302673"/>
          </a:xfrm>
        </p:spPr>
        <p:txBody>
          <a:bodyPr anchor="b"/>
          <a:lstStyle>
            <a:lvl1pPr marL="0" indent="0">
              <a:buNone/>
              <a:defRPr sz="882" b="1"/>
            </a:lvl1pPr>
            <a:lvl2pPr marL="167975" indent="0">
              <a:buNone/>
              <a:defRPr sz="735" b="1"/>
            </a:lvl2pPr>
            <a:lvl3pPr marL="335951" indent="0">
              <a:buNone/>
              <a:defRPr sz="661" b="1"/>
            </a:lvl3pPr>
            <a:lvl4pPr marL="503926" indent="0">
              <a:buNone/>
              <a:defRPr sz="588" b="1"/>
            </a:lvl4pPr>
            <a:lvl5pPr marL="671901" indent="0">
              <a:buNone/>
              <a:defRPr sz="588" b="1"/>
            </a:lvl5pPr>
            <a:lvl6pPr marL="839876" indent="0">
              <a:buNone/>
              <a:defRPr sz="588" b="1"/>
            </a:lvl6pPr>
            <a:lvl7pPr marL="1007852" indent="0">
              <a:buNone/>
              <a:defRPr sz="588" b="1"/>
            </a:lvl7pPr>
            <a:lvl8pPr marL="1175827" indent="0">
              <a:buNone/>
              <a:defRPr sz="588" b="1"/>
            </a:lvl8pPr>
            <a:lvl9pPr marL="1343802" indent="0">
              <a:buNone/>
              <a:defRPr sz="588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3" y="920267"/>
            <a:ext cx="2436517" cy="13535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5722" y="617594"/>
            <a:ext cx="2448516" cy="302673"/>
          </a:xfrm>
        </p:spPr>
        <p:txBody>
          <a:bodyPr anchor="b"/>
          <a:lstStyle>
            <a:lvl1pPr marL="0" indent="0">
              <a:buNone/>
              <a:defRPr sz="882" b="1"/>
            </a:lvl1pPr>
            <a:lvl2pPr marL="167975" indent="0">
              <a:buNone/>
              <a:defRPr sz="735" b="1"/>
            </a:lvl2pPr>
            <a:lvl3pPr marL="335951" indent="0">
              <a:buNone/>
              <a:defRPr sz="661" b="1"/>
            </a:lvl3pPr>
            <a:lvl4pPr marL="503926" indent="0">
              <a:buNone/>
              <a:defRPr sz="588" b="1"/>
            </a:lvl4pPr>
            <a:lvl5pPr marL="671901" indent="0">
              <a:buNone/>
              <a:defRPr sz="588" b="1"/>
            </a:lvl5pPr>
            <a:lvl6pPr marL="839876" indent="0">
              <a:buNone/>
              <a:defRPr sz="588" b="1"/>
            </a:lvl6pPr>
            <a:lvl7pPr marL="1007852" indent="0">
              <a:buNone/>
              <a:defRPr sz="588" b="1"/>
            </a:lvl7pPr>
            <a:lvl8pPr marL="1175827" indent="0">
              <a:buNone/>
              <a:defRPr sz="588" b="1"/>
            </a:lvl8pPr>
            <a:lvl9pPr marL="1343802" indent="0">
              <a:buNone/>
              <a:defRPr sz="588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722" y="920267"/>
            <a:ext cx="2448516" cy="13535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BDF2-77A5-4A27-B483-860244D108A3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199-4E4D-4791-9440-DDA064406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04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BDF2-77A5-4A27-B483-860244D108A3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199-4E4D-4791-9440-DDA064406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63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BDF2-77A5-4A27-B483-860244D108A3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199-4E4D-4791-9440-DDA064406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66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3" y="167958"/>
            <a:ext cx="1857572" cy="587851"/>
          </a:xfrm>
        </p:spPr>
        <p:txBody>
          <a:bodyPr anchor="b"/>
          <a:lstStyle>
            <a:lvl1pPr>
              <a:defRPr sz="1176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516" y="362742"/>
            <a:ext cx="2915722" cy="1790381"/>
          </a:xfrm>
        </p:spPr>
        <p:txBody>
          <a:bodyPr/>
          <a:lstStyle>
            <a:lvl1pPr>
              <a:defRPr sz="1176"/>
            </a:lvl1pPr>
            <a:lvl2pPr>
              <a:defRPr sz="1029"/>
            </a:lvl2pPr>
            <a:lvl3pPr>
              <a:defRPr sz="882"/>
            </a:lvl3pPr>
            <a:lvl4pPr>
              <a:defRPr sz="735"/>
            </a:lvl4pPr>
            <a:lvl5pPr>
              <a:defRPr sz="735"/>
            </a:lvl5pPr>
            <a:lvl6pPr>
              <a:defRPr sz="735"/>
            </a:lvl6pPr>
            <a:lvl7pPr>
              <a:defRPr sz="735"/>
            </a:lvl7pPr>
            <a:lvl8pPr>
              <a:defRPr sz="735"/>
            </a:lvl8pPr>
            <a:lvl9pPr>
              <a:defRPr sz="735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3" y="755809"/>
            <a:ext cx="1857572" cy="1400229"/>
          </a:xfrm>
        </p:spPr>
        <p:txBody>
          <a:bodyPr/>
          <a:lstStyle>
            <a:lvl1pPr marL="0" indent="0">
              <a:buNone/>
              <a:defRPr sz="588"/>
            </a:lvl1pPr>
            <a:lvl2pPr marL="167975" indent="0">
              <a:buNone/>
              <a:defRPr sz="514"/>
            </a:lvl2pPr>
            <a:lvl3pPr marL="335951" indent="0">
              <a:buNone/>
              <a:defRPr sz="441"/>
            </a:lvl3pPr>
            <a:lvl4pPr marL="503926" indent="0">
              <a:buNone/>
              <a:defRPr sz="367"/>
            </a:lvl4pPr>
            <a:lvl5pPr marL="671901" indent="0">
              <a:buNone/>
              <a:defRPr sz="367"/>
            </a:lvl5pPr>
            <a:lvl6pPr marL="839876" indent="0">
              <a:buNone/>
              <a:defRPr sz="367"/>
            </a:lvl6pPr>
            <a:lvl7pPr marL="1007852" indent="0">
              <a:buNone/>
              <a:defRPr sz="367"/>
            </a:lvl7pPr>
            <a:lvl8pPr marL="1175827" indent="0">
              <a:buNone/>
              <a:defRPr sz="367"/>
            </a:lvl8pPr>
            <a:lvl9pPr marL="1343802" indent="0">
              <a:buNone/>
              <a:defRPr sz="367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BDF2-77A5-4A27-B483-860244D108A3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199-4E4D-4791-9440-DDA064406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478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3" y="167958"/>
            <a:ext cx="1857572" cy="587851"/>
          </a:xfrm>
        </p:spPr>
        <p:txBody>
          <a:bodyPr anchor="b"/>
          <a:lstStyle>
            <a:lvl1pPr>
              <a:defRPr sz="1176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516" y="362742"/>
            <a:ext cx="2915722" cy="1790381"/>
          </a:xfrm>
        </p:spPr>
        <p:txBody>
          <a:bodyPr anchor="t"/>
          <a:lstStyle>
            <a:lvl1pPr marL="0" indent="0">
              <a:buNone/>
              <a:defRPr sz="1176"/>
            </a:lvl1pPr>
            <a:lvl2pPr marL="167975" indent="0">
              <a:buNone/>
              <a:defRPr sz="1029"/>
            </a:lvl2pPr>
            <a:lvl3pPr marL="335951" indent="0">
              <a:buNone/>
              <a:defRPr sz="882"/>
            </a:lvl3pPr>
            <a:lvl4pPr marL="503926" indent="0">
              <a:buNone/>
              <a:defRPr sz="735"/>
            </a:lvl4pPr>
            <a:lvl5pPr marL="671901" indent="0">
              <a:buNone/>
              <a:defRPr sz="735"/>
            </a:lvl5pPr>
            <a:lvl6pPr marL="839876" indent="0">
              <a:buNone/>
              <a:defRPr sz="735"/>
            </a:lvl6pPr>
            <a:lvl7pPr marL="1007852" indent="0">
              <a:buNone/>
              <a:defRPr sz="735"/>
            </a:lvl7pPr>
            <a:lvl8pPr marL="1175827" indent="0">
              <a:buNone/>
              <a:defRPr sz="735"/>
            </a:lvl8pPr>
            <a:lvl9pPr marL="1343802" indent="0">
              <a:buNone/>
              <a:defRPr sz="735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3" y="755809"/>
            <a:ext cx="1857572" cy="1400229"/>
          </a:xfrm>
        </p:spPr>
        <p:txBody>
          <a:bodyPr/>
          <a:lstStyle>
            <a:lvl1pPr marL="0" indent="0">
              <a:buNone/>
              <a:defRPr sz="588"/>
            </a:lvl1pPr>
            <a:lvl2pPr marL="167975" indent="0">
              <a:buNone/>
              <a:defRPr sz="514"/>
            </a:lvl2pPr>
            <a:lvl3pPr marL="335951" indent="0">
              <a:buNone/>
              <a:defRPr sz="441"/>
            </a:lvl3pPr>
            <a:lvl4pPr marL="503926" indent="0">
              <a:buNone/>
              <a:defRPr sz="367"/>
            </a:lvl4pPr>
            <a:lvl5pPr marL="671901" indent="0">
              <a:buNone/>
              <a:defRPr sz="367"/>
            </a:lvl5pPr>
            <a:lvl6pPr marL="839876" indent="0">
              <a:buNone/>
              <a:defRPr sz="367"/>
            </a:lvl6pPr>
            <a:lvl7pPr marL="1007852" indent="0">
              <a:buNone/>
              <a:defRPr sz="367"/>
            </a:lvl7pPr>
            <a:lvl8pPr marL="1175827" indent="0">
              <a:buNone/>
              <a:defRPr sz="367"/>
            </a:lvl8pPr>
            <a:lvl9pPr marL="1343802" indent="0">
              <a:buNone/>
              <a:defRPr sz="367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BDF2-77A5-4A27-B483-860244D108A3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199-4E4D-4791-9440-DDA064406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70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962" y="134133"/>
            <a:ext cx="4967526" cy="486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962" y="670664"/>
            <a:ext cx="4967526" cy="1598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962" y="2335076"/>
            <a:ext cx="1295876" cy="134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ABDF2-77A5-4A27-B483-860244D108A3}" type="datetimeFigureOut">
              <a:rPr lang="fr-FR" smtClean="0"/>
              <a:t>18/08/2023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18" y="2335076"/>
            <a:ext cx="1943814" cy="134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612" y="2335076"/>
            <a:ext cx="1295876" cy="134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FC199-4E4D-4791-9440-DDA064406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411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35951" rtl="0" eaLnBrk="1" latinLnBrk="0" hangingPunct="1">
        <a:lnSpc>
          <a:spcPct val="90000"/>
        </a:lnSpc>
        <a:spcBef>
          <a:spcPct val="0"/>
        </a:spcBef>
        <a:buNone/>
        <a:defRPr sz="16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3988" indent="-83988" algn="l" defTabSz="335951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029" kern="1200">
          <a:solidFill>
            <a:schemeClr val="tx1"/>
          </a:solidFill>
          <a:latin typeface="+mn-lt"/>
          <a:ea typeface="+mn-ea"/>
          <a:cs typeface="+mn-cs"/>
        </a:defRPr>
      </a:lvl1pPr>
      <a:lvl2pPr marL="251963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882" kern="1200">
          <a:solidFill>
            <a:schemeClr val="tx1"/>
          </a:solidFill>
          <a:latin typeface="+mn-lt"/>
          <a:ea typeface="+mn-ea"/>
          <a:cs typeface="+mn-cs"/>
        </a:defRPr>
      </a:lvl2pPr>
      <a:lvl3pPr marL="419938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735" kern="1200">
          <a:solidFill>
            <a:schemeClr val="tx1"/>
          </a:solidFill>
          <a:latin typeface="+mn-lt"/>
          <a:ea typeface="+mn-ea"/>
          <a:cs typeface="+mn-cs"/>
        </a:defRPr>
      </a:lvl3pPr>
      <a:lvl4pPr marL="587913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4pPr>
      <a:lvl5pPr marL="755889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5pPr>
      <a:lvl6pPr marL="923864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6pPr>
      <a:lvl7pPr marL="1091839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7pPr>
      <a:lvl8pPr marL="1259815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8pPr>
      <a:lvl9pPr marL="1427790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1pPr>
      <a:lvl2pPr marL="167975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2pPr>
      <a:lvl3pPr marL="335951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3pPr>
      <a:lvl4pPr marL="503926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4pPr>
      <a:lvl5pPr marL="671901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5pPr>
      <a:lvl6pPr marL="839876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6pPr>
      <a:lvl7pPr marL="1007852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7pPr>
      <a:lvl8pPr marL="1175827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8pPr>
      <a:lvl9pPr marL="1343802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696"/>
            <a:ext cx="5759450" cy="229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2304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ngrandre</dc:creator>
  <cp:lastModifiedBy>ngrandre</cp:lastModifiedBy>
  <cp:revision>1</cp:revision>
  <dcterms:created xsi:type="dcterms:W3CDTF">2023-08-18T20:30:18Z</dcterms:created>
  <dcterms:modified xsi:type="dcterms:W3CDTF">2023-08-18T20:31:02Z</dcterms:modified>
</cp:coreProperties>
</file>