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203" d="100"/>
          <a:sy n="203" d="100"/>
        </p:scale>
        <p:origin x="10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31" y="412312"/>
            <a:ext cx="4319588" cy="877112"/>
          </a:xfrm>
        </p:spPr>
        <p:txBody>
          <a:bodyPr anchor="b"/>
          <a:lstStyle>
            <a:lvl1pPr algn="ctr">
              <a:defRPr sz="22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1323249"/>
            <a:ext cx="4319588" cy="608263"/>
          </a:xfrm>
        </p:spPr>
        <p:txBody>
          <a:bodyPr/>
          <a:lstStyle>
            <a:lvl1pPr marL="0" indent="0" algn="ctr">
              <a:buNone/>
              <a:defRPr sz="882"/>
            </a:lvl1pPr>
            <a:lvl2pPr marL="167975" indent="0" algn="ctr">
              <a:buNone/>
              <a:defRPr sz="735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71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84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134133"/>
            <a:ext cx="1241881" cy="2135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134133"/>
            <a:ext cx="3653651" cy="21350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25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2" y="628091"/>
            <a:ext cx="4967526" cy="1047985"/>
          </a:xfrm>
        </p:spPr>
        <p:txBody>
          <a:bodyPr anchor="b"/>
          <a:lstStyle>
            <a:lvl1pPr>
              <a:defRPr sz="22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2" y="1685991"/>
            <a:ext cx="4967526" cy="551110"/>
          </a:xfrm>
        </p:spPr>
        <p:txBody>
          <a:bodyPr/>
          <a:lstStyle>
            <a:lvl1pPr marL="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1pPr>
            <a:lvl2pPr marL="167975" indent="0">
              <a:buNone/>
              <a:defRPr sz="735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5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670664"/>
            <a:ext cx="2447766" cy="1598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670664"/>
            <a:ext cx="2447766" cy="1598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4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34133"/>
            <a:ext cx="4967526" cy="48696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617594"/>
            <a:ext cx="2436517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920267"/>
            <a:ext cx="2436517" cy="13535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617594"/>
            <a:ext cx="2448516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920267"/>
            <a:ext cx="2448516" cy="13535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6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66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67958"/>
            <a:ext cx="1857572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362742"/>
            <a:ext cx="2915722" cy="1790381"/>
          </a:xfrm>
        </p:spPr>
        <p:txBody>
          <a:bodyPr/>
          <a:lstStyle>
            <a:lvl1pPr>
              <a:defRPr sz="1176"/>
            </a:lvl1pPr>
            <a:lvl2pPr>
              <a:defRPr sz="1029"/>
            </a:lvl2pPr>
            <a:lvl3pPr>
              <a:defRPr sz="882"/>
            </a:lvl3pPr>
            <a:lvl4pPr>
              <a:defRPr sz="735"/>
            </a:lvl4pPr>
            <a:lvl5pPr>
              <a:defRPr sz="735"/>
            </a:lvl5pPr>
            <a:lvl6pPr>
              <a:defRPr sz="735"/>
            </a:lvl6pPr>
            <a:lvl7pPr>
              <a:defRPr sz="735"/>
            </a:lvl7pPr>
            <a:lvl8pPr>
              <a:defRPr sz="735"/>
            </a:lvl8pPr>
            <a:lvl9pPr>
              <a:defRPr sz="73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755809"/>
            <a:ext cx="1857572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67958"/>
            <a:ext cx="1857572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362742"/>
            <a:ext cx="2915722" cy="1790381"/>
          </a:xfrm>
        </p:spPr>
        <p:txBody>
          <a:bodyPr anchor="t"/>
          <a:lstStyle>
            <a:lvl1pPr marL="0" indent="0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755809"/>
            <a:ext cx="1857572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70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134133"/>
            <a:ext cx="4967526" cy="48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670664"/>
            <a:ext cx="4967526" cy="159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2335076"/>
            <a:ext cx="1295876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2335076"/>
            <a:ext cx="194381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2335076"/>
            <a:ext cx="1295876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1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" y="109061"/>
            <a:ext cx="576072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30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ngrandre</dc:creator>
  <cp:lastModifiedBy>ngrandre</cp:lastModifiedBy>
  <cp:revision>2</cp:revision>
  <dcterms:created xsi:type="dcterms:W3CDTF">2023-08-18T20:30:18Z</dcterms:created>
  <dcterms:modified xsi:type="dcterms:W3CDTF">2023-08-18T20:31:22Z</dcterms:modified>
</cp:coreProperties>
</file>